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89" r:id="rId3"/>
    <p:sldId id="290" r:id="rId4"/>
    <p:sldId id="303" r:id="rId5"/>
    <p:sldId id="301" r:id="rId6"/>
    <p:sldId id="308" r:id="rId7"/>
    <p:sldId id="309" r:id="rId8"/>
    <p:sldId id="296" r:id="rId9"/>
    <p:sldId id="271" r:id="rId10"/>
    <p:sldId id="272" r:id="rId11"/>
    <p:sldId id="310" r:id="rId12"/>
    <p:sldId id="297" r:id="rId13"/>
    <p:sldId id="313" r:id="rId14"/>
    <p:sldId id="311" r:id="rId15"/>
    <p:sldId id="312" r:id="rId16"/>
    <p:sldId id="298" r:id="rId17"/>
    <p:sldId id="273" r:id="rId18"/>
    <p:sldId id="314" r:id="rId19"/>
    <p:sldId id="299" r:id="rId20"/>
    <p:sldId id="315" r:id="rId21"/>
    <p:sldId id="316" r:id="rId22"/>
    <p:sldId id="300" r:id="rId23"/>
    <p:sldId id="276" r:id="rId24"/>
    <p:sldId id="278" r:id="rId25"/>
    <p:sldId id="31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3E47"/>
    <a:srgbClr val="275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>
        <p:scale>
          <a:sx n="60" d="100"/>
          <a:sy n="60" d="100"/>
        </p:scale>
        <p:origin x="149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2298708408524098"/>
          <c:y val="0.10290897162755536"/>
          <c:w val="0.84347264285016466"/>
          <c:h val="0.7407057052505784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37-4483-89D6-0F8C6B7310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37-4483-89D6-0F8C6B731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789620312"/>
        <c:axId val="789620968"/>
      </c:barChart>
      <c:catAx>
        <c:axId val="7896203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9620968"/>
        <c:crosses val="autoZero"/>
        <c:auto val="1"/>
        <c:lblAlgn val="ctr"/>
        <c:lblOffset val="100"/>
        <c:noMultiLvlLbl val="0"/>
      </c:catAx>
      <c:valAx>
        <c:axId val="789620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896203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0267728322947298"/>
          <c:y val="1.5679313699431322E-2"/>
          <c:w val="0.27376850356249927"/>
          <c:h val="7.113833365089822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ysClr val="windowText" lastClr="000000">
                <a:lumMod val="85000"/>
                <a:lumOff val="15000"/>
              </a:sysClr>
            </a:solidFill>
            <a:ln>
              <a:solidFill>
                <a:srgbClr val="FFFFFF"/>
              </a:solidFill>
            </a:ln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32</c:v>
                </c:pt>
                <c:pt idx="1">
                  <c:v>32</c:v>
                </c:pt>
                <c:pt idx="2">
                  <c:v>28</c:v>
                </c:pt>
                <c:pt idx="3">
                  <c:v>12</c:v>
                </c:pt>
                <c:pt idx="4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106-4E81-93C1-D80C7A7DACE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C00000"/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25</c:v>
                </c:pt>
                <c:pt idx="1">
                  <c:v>35</c:v>
                </c:pt>
                <c:pt idx="2">
                  <c:v>20</c:v>
                </c:pt>
                <c:pt idx="3">
                  <c:v>30</c:v>
                </c:pt>
                <c:pt idx="4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106-4E81-93C1-D80C7A7DACE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ysClr val="windowText" lastClr="000000">
                <a:lumMod val="50000"/>
                <a:lumOff val="50000"/>
              </a:sysClr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15</c:v>
                </c:pt>
                <c:pt idx="1">
                  <c:v>23</c:v>
                </c:pt>
                <c:pt idx="2">
                  <c:v>60</c:v>
                </c:pt>
                <c:pt idx="3">
                  <c:v>48</c:v>
                </c:pt>
                <c:pt idx="4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106-4E81-93C1-D80C7A7DACEA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Series 4</c:v>
                </c:pt>
              </c:strCache>
            </c:strRef>
          </c:tx>
          <c:spPr>
            <a:solidFill>
              <a:srgbClr val="FF0000"/>
            </a:solidFill>
          </c:spPr>
          <c:invertIfNegative val="0"/>
          <c:cat>
            <c:numRef>
              <c:f>Sheet1!$A$2:$A$6</c:f>
              <c:numCache>
                <c:formatCode>yyyy/m/d</c:formatCode>
                <c:ptCount val="5"/>
                <c:pt idx="0">
                  <c:v>42491</c:v>
                </c:pt>
                <c:pt idx="1">
                  <c:v>42522</c:v>
                </c:pt>
                <c:pt idx="2">
                  <c:v>42552</c:v>
                </c:pt>
                <c:pt idx="3">
                  <c:v>42583</c:v>
                </c:pt>
                <c:pt idx="4">
                  <c:v>42614</c:v>
                </c:pt>
              </c:numCache>
            </c:numRef>
          </c:cat>
          <c:val>
            <c:numRef>
              <c:f>Sheet1!$E$2:$E$6</c:f>
              <c:numCache>
                <c:formatCode>General</c:formatCode>
                <c:ptCount val="5"/>
                <c:pt idx="0">
                  <c:v>12</c:v>
                </c:pt>
                <c:pt idx="1">
                  <c:v>12</c:v>
                </c:pt>
                <c:pt idx="2">
                  <c:v>12</c:v>
                </c:pt>
                <c:pt idx="3">
                  <c:v>21</c:v>
                </c:pt>
                <c:pt idx="4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106-4E81-93C1-D80C7A7DAC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1131696"/>
        <c:axId val="751132256"/>
      </c:barChart>
      <c:dateAx>
        <c:axId val="751131696"/>
        <c:scaling>
          <c:orientation val="minMax"/>
        </c:scaling>
        <c:delete val="0"/>
        <c:axPos val="b"/>
        <c:numFmt formatCode="yyyy/m/d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751132256"/>
        <c:crosses val="autoZero"/>
        <c:auto val="1"/>
        <c:lblOffset val="100"/>
        <c:baseTimeUnit val="months"/>
      </c:dateAx>
      <c:valAx>
        <c:axId val="751132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50000"/>
                  <a:alpha val="5000"/>
                </a:schemeClr>
              </a:solidFill>
              <a:prstDash val="solid"/>
              <a:round/>
            </a:ln>
          </c:spPr>
        </c:majorGridlines>
        <c:numFmt formatCode="General" sourceLinked="1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800" b="0" i="0" u="none" strike="noStrike" kern="1200" baseline="0">
                <a:solidFill>
                  <a:sysClr val="windowText" lastClr="00000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zh-CN"/>
          </a:p>
        </c:txPr>
        <c:crossAx val="75113169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800">
          <a:solidFill>
            <a:sysClr val="windowText" lastClr="000000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zh-CN"/>
    </a:p>
  </c:txPr>
  <c:externalData r:id="rId2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94C444-0AF4-4A9B-9D40-0210B31D13B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7C9D-BA22-4D3F-A28A-75B833FB391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900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73B5C-1AE2-43F6-873A-04AD77210D5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6181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73B5C-1AE2-43F6-873A-04AD77210D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18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773B5C-1AE2-43F6-873A-04AD77210D5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3027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1689F0-D8FB-450F-A36F-553F26501FEE}" type="slidenum">
              <a:rPr lang="zh-CN" altLang="en-US" smtClean="0">
                <a:solidFill>
                  <a:prstClr val="black"/>
                </a:solidFill>
              </a:r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128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73B5C-1AE2-43F6-873A-04AD77210D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8101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73B5C-1AE2-43F6-873A-04AD77210D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8184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73B5C-1AE2-43F6-873A-04AD77210D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2171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773B5C-1AE2-43F6-873A-04AD77210D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4572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9681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8F6036-E835-44CB-A25A-34C755DFD5D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6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4153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84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5717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100000">
              <a:schemeClr val="tx1">
                <a:lumMod val="85000"/>
                <a:lumOff val="1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CD36298-D9B4-4DFA-8445-67D4EBC01C2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6668127" y="500455"/>
            <a:ext cx="5360436" cy="6156333"/>
          </a:xfrm>
          <a:custGeom>
            <a:avLst/>
            <a:gdLst>
              <a:gd name="connsiteX0" fmla="*/ 5306957 w 5360436"/>
              <a:gd name="connsiteY0" fmla="*/ 6075102 h 6156333"/>
              <a:gd name="connsiteX1" fmla="*/ 5358325 w 5360436"/>
              <a:gd name="connsiteY1" fmla="*/ 6102242 h 6156333"/>
              <a:gd name="connsiteX2" fmla="*/ 5332731 w 5360436"/>
              <a:gd name="connsiteY2" fmla="*/ 6154396 h 6156333"/>
              <a:gd name="connsiteX3" fmla="*/ 5281363 w 5360436"/>
              <a:gd name="connsiteY3" fmla="*/ 6127257 h 6156333"/>
              <a:gd name="connsiteX4" fmla="*/ 5306957 w 5360436"/>
              <a:gd name="connsiteY4" fmla="*/ 6075102 h 6156333"/>
              <a:gd name="connsiteX5" fmla="*/ 4913122 w 5360436"/>
              <a:gd name="connsiteY5" fmla="*/ 5889870 h 6156333"/>
              <a:gd name="connsiteX6" fmla="*/ 4967957 w 5360436"/>
              <a:gd name="connsiteY6" fmla="*/ 5934653 h 6156333"/>
              <a:gd name="connsiteX7" fmla="*/ 4928286 w 5360436"/>
              <a:gd name="connsiteY7" fmla="*/ 6015494 h 6156333"/>
              <a:gd name="connsiteX8" fmla="*/ 4848665 w 5360436"/>
              <a:gd name="connsiteY8" fmla="*/ 5973429 h 6156333"/>
              <a:gd name="connsiteX9" fmla="*/ 4888337 w 5360436"/>
              <a:gd name="connsiteY9" fmla="*/ 5892588 h 6156333"/>
              <a:gd name="connsiteX10" fmla="*/ 4913122 w 5360436"/>
              <a:gd name="connsiteY10" fmla="*/ 5889870 h 6156333"/>
              <a:gd name="connsiteX11" fmla="*/ 4963179 w 5360436"/>
              <a:gd name="connsiteY11" fmla="*/ 5509003 h 6156333"/>
              <a:gd name="connsiteX12" fmla="*/ 5071697 w 5360436"/>
              <a:gd name="connsiteY12" fmla="*/ 5582838 h 6156333"/>
              <a:gd name="connsiteX13" fmla="*/ 5001133 w 5360436"/>
              <a:gd name="connsiteY13" fmla="*/ 5693512 h 6156333"/>
              <a:gd name="connsiteX14" fmla="*/ 4892615 w 5360436"/>
              <a:gd name="connsiteY14" fmla="*/ 5619676 h 6156333"/>
              <a:gd name="connsiteX15" fmla="*/ 4963179 w 5360436"/>
              <a:gd name="connsiteY15" fmla="*/ 5509003 h 6156333"/>
              <a:gd name="connsiteX16" fmla="*/ 3816126 w 5360436"/>
              <a:gd name="connsiteY16" fmla="*/ 5196296 h 6156333"/>
              <a:gd name="connsiteX17" fmla="*/ 4016873 w 5360436"/>
              <a:gd name="connsiteY17" fmla="*/ 5364925 h 6156333"/>
              <a:gd name="connsiteX18" fmla="*/ 3859630 w 5360436"/>
              <a:gd name="connsiteY18" fmla="*/ 5611547 h 6156333"/>
              <a:gd name="connsiteX19" fmla="*/ 3617811 w 5360436"/>
              <a:gd name="connsiteY19" fmla="*/ 5447013 h 6156333"/>
              <a:gd name="connsiteX20" fmla="*/ 3775054 w 5360436"/>
              <a:gd name="connsiteY20" fmla="*/ 5200392 h 6156333"/>
              <a:gd name="connsiteX21" fmla="*/ 3816126 w 5360436"/>
              <a:gd name="connsiteY21" fmla="*/ 5196296 h 6156333"/>
              <a:gd name="connsiteX22" fmla="*/ 4562891 w 5360436"/>
              <a:gd name="connsiteY22" fmla="*/ 4863174 h 6156333"/>
              <a:gd name="connsiteX23" fmla="*/ 4910196 w 5360436"/>
              <a:gd name="connsiteY23" fmla="*/ 5154912 h 6156333"/>
              <a:gd name="connsiteX24" fmla="*/ 4638156 w 5360436"/>
              <a:gd name="connsiteY24" fmla="*/ 5581583 h 6156333"/>
              <a:gd name="connsiteX25" fmla="*/ 4219794 w 5360436"/>
              <a:gd name="connsiteY25" fmla="*/ 5296930 h 6156333"/>
              <a:gd name="connsiteX26" fmla="*/ 4491835 w 5360436"/>
              <a:gd name="connsiteY26" fmla="*/ 4870258 h 6156333"/>
              <a:gd name="connsiteX27" fmla="*/ 4562891 w 5360436"/>
              <a:gd name="connsiteY27" fmla="*/ 4863174 h 6156333"/>
              <a:gd name="connsiteX28" fmla="*/ 4296032 w 5360436"/>
              <a:gd name="connsiteY28" fmla="*/ 4422962 h 6156333"/>
              <a:gd name="connsiteX29" fmla="*/ 4417607 w 5360436"/>
              <a:gd name="connsiteY29" fmla="*/ 4505681 h 6156333"/>
              <a:gd name="connsiteX30" fmla="*/ 4338552 w 5360436"/>
              <a:gd name="connsiteY30" fmla="*/ 4629670 h 6156333"/>
              <a:gd name="connsiteX31" fmla="*/ 4216977 w 5360436"/>
              <a:gd name="connsiteY31" fmla="*/ 4546951 h 6156333"/>
              <a:gd name="connsiteX32" fmla="*/ 4296032 w 5360436"/>
              <a:gd name="connsiteY32" fmla="*/ 4422962 h 6156333"/>
              <a:gd name="connsiteX33" fmla="*/ 2529897 w 5360436"/>
              <a:gd name="connsiteY33" fmla="*/ 4241563 h 6156333"/>
              <a:gd name="connsiteX34" fmla="*/ 3007299 w 5360436"/>
              <a:gd name="connsiteY34" fmla="*/ 4642583 h 6156333"/>
              <a:gd name="connsiteX35" fmla="*/ 2633355 w 5360436"/>
              <a:gd name="connsiteY35" fmla="*/ 5229080 h 6156333"/>
              <a:gd name="connsiteX36" fmla="*/ 2058279 w 5360436"/>
              <a:gd name="connsiteY36" fmla="*/ 4837799 h 6156333"/>
              <a:gd name="connsiteX37" fmla="*/ 2432224 w 5360436"/>
              <a:gd name="connsiteY37" fmla="*/ 4251302 h 6156333"/>
              <a:gd name="connsiteX38" fmla="*/ 2529897 w 5360436"/>
              <a:gd name="connsiteY38" fmla="*/ 4241563 h 6156333"/>
              <a:gd name="connsiteX39" fmla="*/ 3614304 w 5360436"/>
              <a:gd name="connsiteY39" fmla="*/ 4083667 h 6156333"/>
              <a:gd name="connsiteX40" fmla="*/ 4080819 w 5360436"/>
              <a:gd name="connsiteY40" fmla="*/ 4475544 h 6156333"/>
              <a:gd name="connsiteX41" fmla="*/ 3715402 w 5360436"/>
              <a:gd name="connsiteY41" fmla="*/ 5048667 h 6156333"/>
              <a:gd name="connsiteX42" fmla="*/ 3153440 w 5360436"/>
              <a:gd name="connsiteY42" fmla="*/ 4666308 h 6156333"/>
              <a:gd name="connsiteX43" fmla="*/ 3518858 w 5360436"/>
              <a:gd name="connsiteY43" fmla="*/ 4093184 h 6156333"/>
              <a:gd name="connsiteX44" fmla="*/ 3614304 w 5360436"/>
              <a:gd name="connsiteY44" fmla="*/ 4083667 h 6156333"/>
              <a:gd name="connsiteX45" fmla="*/ 2035725 w 5360436"/>
              <a:gd name="connsiteY45" fmla="*/ 3953268 h 6156333"/>
              <a:gd name="connsiteX46" fmla="*/ 2206506 w 5360436"/>
              <a:gd name="connsiteY46" fmla="*/ 4096724 h 6156333"/>
              <a:gd name="connsiteX47" fmla="*/ 2072736 w 5360436"/>
              <a:gd name="connsiteY47" fmla="*/ 4306530 h 6156333"/>
              <a:gd name="connsiteX48" fmla="*/ 1867016 w 5360436"/>
              <a:gd name="connsiteY48" fmla="*/ 4166558 h 6156333"/>
              <a:gd name="connsiteX49" fmla="*/ 2000786 w 5360436"/>
              <a:gd name="connsiteY49" fmla="*/ 3956752 h 6156333"/>
              <a:gd name="connsiteX50" fmla="*/ 2035725 w 5360436"/>
              <a:gd name="connsiteY50" fmla="*/ 3953268 h 6156333"/>
              <a:gd name="connsiteX51" fmla="*/ 3272267 w 5360436"/>
              <a:gd name="connsiteY51" fmla="*/ 3921504 h 6156333"/>
              <a:gd name="connsiteX52" fmla="*/ 3397817 w 5360436"/>
              <a:gd name="connsiteY52" fmla="*/ 4006929 h 6156333"/>
              <a:gd name="connsiteX53" fmla="*/ 3316178 w 5360436"/>
              <a:gd name="connsiteY53" fmla="*/ 4134973 h 6156333"/>
              <a:gd name="connsiteX54" fmla="*/ 3190627 w 5360436"/>
              <a:gd name="connsiteY54" fmla="*/ 4049548 h 6156333"/>
              <a:gd name="connsiteX55" fmla="*/ 3272267 w 5360436"/>
              <a:gd name="connsiteY55" fmla="*/ 3921504 h 6156333"/>
              <a:gd name="connsiteX56" fmla="*/ 2732154 w 5360436"/>
              <a:gd name="connsiteY56" fmla="*/ 3604493 h 6156333"/>
              <a:gd name="connsiteX57" fmla="*/ 3010676 w 5360436"/>
              <a:gd name="connsiteY57" fmla="*/ 3838452 h 6156333"/>
              <a:gd name="connsiteX58" fmla="*/ 2792513 w 5360436"/>
              <a:gd name="connsiteY58" fmla="*/ 4180621 h 6156333"/>
              <a:gd name="connsiteX59" fmla="*/ 2457007 w 5360436"/>
              <a:gd name="connsiteY59" fmla="*/ 3952343 h 6156333"/>
              <a:gd name="connsiteX60" fmla="*/ 2675171 w 5360436"/>
              <a:gd name="connsiteY60" fmla="*/ 3610175 h 6156333"/>
              <a:gd name="connsiteX61" fmla="*/ 2732154 w 5360436"/>
              <a:gd name="connsiteY61" fmla="*/ 3604493 h 6156333"/>
              <a:gd name="connsiteX62" fmla="*/ 4340765 w 5360436"/>
              <a:gd name="connsiteY62" fmla="*/ 3500886 h 6156333"/>
              <a:gd name="connsiteX63" fmla="*/ 4743792 w 5360436"/>
              <a:gd name="connsiteY63" fmla="*/ 3839433 h 6156333"/>
              <a:gd name="connsiteX64" fmla="*/ 4428105 w 5360436"/>
              <a:gd name="connsiteY64" fmla="*/ 4334560 h 6156333"/>
              <a:gd name="connsiteX65" fmla="*/ 3942620 w 5360436"/>
              <a:gd name="connsiteY65" fmla="*/ 4004236 h 6156333"/>
              <a:gd name="connsiteX66" fmla="*/ 4258308 w 5360436"/>
              <a:gd name="connsiteY66" fmla="*/ 3509109 h 6156333"/>
              <a:gd name="connsiteX67" fmla="*/ 4340765 w 5360436"/>
              <a:gd name="connsiteY67" fmla="*/ 3500886 h 6156333"/>
              <a:gd name="connsiteX68" fmla="*/ 2231897 w 5360436"/>
              <a:gd name="connsiteY68" fmla="*/ 2935420 h 6156333"/>
              <a:gd name="connsiteX69" fmla="*/ 2616133 w 5360436"/>
              <a:gd name="connsiteY69" fmla="*/ 3248745 h 6156333"/>
              <a:gd name="connsiteX70" fmla="*/ 2310931 w 5360436"/>
              <a:gd name="connsiteY70" fmla="*/ 3712025 h 6156333"/>
              <a:gd name="connsiteX71" fmla="*/ 1847651 w 5360436"/>
              <a:gd name="connsiteY71" fmla="*/ 3406823 h 6156333"/>
              <a:gd name="connsiteX72" fmla="*/ 2152852 w 5360436"/>
              <a:gd name="connsiteY72" fmla="*/ 2943543 h 6156333"/>
              <a:gd name="connsiteX73" fmla="*/ 2231897 w 5360436"/>
              <a:gd name="connsiteY73" fmla="*/ 2935420 h 6156333"/>
              <a:gd name="connsiteX74" fmla="*/ 4342171 w 5360436"/>
              <a:gd name="connsiteY74" fmla="*/ 2918498 h 6156333"/>
              <a:gd name="connsiteX75" fmla="*/ 4512951 w 5360436"/>
              <a:gd name="connsiteY75" fmla="*/ 3061953 h 6156333"/>
              <a:gd name="connsiteX76" fmla="*/ 4379181 w 5360436"/>
              <a:gd name="connsiteY76" fmla="*/ 3271759 h 6156333"/>
              <a:gd name="connsiteX77" fmla="*/ 4173460 w 5360436"/>
              <a:gd name="connsiteY77" fmla="*/ 3131787 h 6156333"/>
              <a:gd name="connsiteX78" fmla="*/ 4307231 w 5360436"/>
              <a:gd name="connsiteY78" fmla="*/ 2921980 h 6156333"/>
              <a:gd name="connsiteX79" fmla="*/ 4342171 w 5360436"/>
              <a:gd name="connsiteY79" fmla="*/ 2918498 h 6156333"/>
              <a:gd name="connsiteX80" fmla="*/ 912375 w 5360436"/>
              <a:gd name="connsiteY80" fmla="*/ 2605408 h 6156333"/>
              <a:gd name="connsiteX81" fmla="*/ 1805842 w 5360436"/>
              <a:gd name="connsiteY81" fmla="*/ 3333983 h 6156333"/>
              <a:gd name="connsiteX82" fmla="*/ 1096156 w 5360436"/>
              <a:gd name="connsiteY82" fmla="*/ 4411250 h 6156333"/>
              <a:gd name="connsiteX83" fmla="*/ 18889 w 5360436"/>
              <a:gd name="connsiteY83" fmla="*/ 3701563 h 6156333"/>
              <a:gd name="connsiteX84" fmla="*/ 728575 w 5360436"/>
              <a:gd name="connsiteY84" fmla="*/ 2624297 h 6156333"/>
              <a:gd name="connsiteX85" fmla="*/ 912375 w 5360436"/>
              <a:gd name="connsiteY85" fmla="*/ 2605408 h 6156333"/>
              <a:gd name="connsiteX86" fmla="*/ 3416705 w 5360436"/>
              <a:gd name="connsiteY86" fmla="*/ 2481303 h 6156333"/>
              <a:gd name="connsiteX87" fmla="*/ 4080246 w 5360436"/>
              <a:gd name="connsiteY87" fmla="*/ 3022385 h 6156333"/>
              <a:gd name="connsiteX88" fmla="*/ 3553190 w 5360436"/>
              <a:gd name="connsiteY88" fmla="*/ 3822428 h 6156333"/>
              <a:gd name="connsiteX89" fmla="*/ 2753148 w 5360436"/>
              <a:gd name="connsiteY89" fmla="*/ 3295372 h 6156333"/>
              <a:gd name="connsiteX90" fmla="*/ 3280204 w 5360436"/>
              <a:gd name="connsiteY90" fmla="*/ 2495330 h 6156333"/>
              <a:gd name="connsiteX91" fmla="*/ 3416705 w 5360436"/>
              <a:gd name="connsiteY91" fmla="*/ 2481303 h 6156333"/>
              <a:gd name="connsiteX92" fmla="*/ 4137493 w 5360436"/>
              <a:gd name="connsiteY92" fmla="*/ 1301460 h 6156333"/>
              <a:gd name="connsiteX93" fmla="*/ 4801034 w 5360436"/>
              <a:gd name="connsiteY93" fmla="*/ 1842541 h 6156333"/>
              <a:gd name="connsiteX94" fmla="*/ 4273977 w 5360436"/>
              <a:gd name="connsiteY94" fmla="*/ 2642584 h 6156333"/>
              <a:gd name="connsiteX95" fmla="*/ 3473936 w 5360436"/>
              <a:gd name="connsiteY95" fmla="*/ 2115529 h 6156333"/>
              <a:gd name="connsiteX96" fmla="*/ 4000992 w 5360436"/>
              <a:gd name="connsiteY96" fmla="*/ 1315488 h 6156333"/>
              <a:gd name="connsiteX97" fmla="*/ 4137493 w 5360436"/>
              <a:gd name="connsiteY97" fmla="*/ 1301460 h 6156333"/>
              <a:gd name="connsiteX98" fmla="*/ 2057573 w 5360436"/>
              <a:gd name="connsiteY98" fmla="*/ 1 h 6156333"/>
              <a:gd name="connsiteX99" fmla="*/ 3430950 w 5360436"/>
              <a:gd name="connsiteY99" fmla="*/ 1119916 h 6156333"/>
              <a:gd name="connsiteX100" fmla="*/ 2340067 w 5360436"/>
              <a:gd name="connsiteY100" fmla="*/ 2775818 h 6156333"/>
              <a:gd name="connsiteX101" fmla="*/ 684165 w 5360436"/>
              <a:gd name="connsiteY101" fmla="*/ 1684935 h 6156333"/>
              <a:gd name="connsiteX102" fmla="*/ 1775047 w 5360436"/>
              <a:gd name="connsiteY102" fmla="*/ 29033 h 6156333"/>
              <a:gd name="connsiteX103" fmla="*/ 2057573 w 5360436"/>
              <a:gd name="connsiteY103" fmla="*/ 1 h 6156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</a:cxnLst>
            <a:rect l="l" t="t" r="r" b="b"/>
            <a:pathLst>
              <a:path w="5360436" h="6156333">
                <a:moveTo>
                  <a:pt x="5306957" y="6075102"/>
                </a:moveTo>
                <a:cubicBezTo>
                  <a:pt x="5328209" y="6068194"/>
                  <a:pt x="5351208" y="6080344"/>
                  <a:pt x="5358325" y="6102242"/>
                </a:cubicBezTo>
                <a:cubicBezTo>
                  <a:pt x="5365442" y="6124137"/>
                  <a:pt x="5353984" y="6147488"/>
                  <a:pt x="5332731" y="6154396"/>
                </a:cubicBezTo>
                <a:cubicBezTo>
                  <a:pt x="5311479" y="6161304"/>
                  <a:pt x="5288479" y="6149153"/>
                  <a:pt x="5281363" y="6127257"/>
                </a:cubicBezTo>
                <a:cubicBezTo>
                  <a:pt x="5274246" y="6105361"/>
                  <a:pt x="5285704" y="6082010"/>
                  <a:pt x="5306957" y="6075102"/>
                </a:cubicBezTo>
                <a:close/>
                <a:moveTo>
                  <a:pt x="4913122" y="5889870"/>
                </a:moveTo>
                <a:cubicBezTo>
                  <a:pt x="4937562" y="5892241"/>
                  <a:pt x="4959683" y="5909198"/>
                  <a:pt x="4967957" y="5934653"/>
                </a:cubicBezTo>
                <a:cubicBezTo>
                  <a:pt x="4978989" y="5968594"/>
                  <a:pt x="4961227" y="6004787"/>
                  <a:pt x="4928286" y="6015494"/>
                </a:cubicBezTo>
                <a:cubicBezTo>
                  <a:pt x="4895344" y="6026201"/>
                  <a:pt x="4859697" y="6007368"/>
                  <a:pt x="4848665" y="5973429"/>
                </a:cubicBezTo>
                <a:cubicBezTo>
                  <a:pt x="4837633" y="5939489"/>
                  <a:pt x="4855395" y="5903295"/>
                  <a:pt x="4888337" y="5892588"/>
                </a:cubicBezTo>
                <a:cubicBezTo>
                  <a:pt x="4896571" y="5889911"/>
                  <a:pt x="4904976" y="5889080"/>
                  <a:pt x="4913122" y="5889870"/>
                </a:cubicBezTo>
                <a:close/>
                <a:moveTo>
                  <a:pt x="4963179" y="5509003"/>
                </a:moveTo>
                <a:cubicBezTo>
                  <a:pt x="5012632" y="5498830"/>
                  <a:pt x="5061217" y="5531888"/>
                  <a:pt x="5071697" y="5582838"/>
                </a:cubicBezTo>
                <a:cubicBezTo>
                  <a:pt x="5082178" y="5633789"/>
                  <a:pt x="5050586" y="5683339"/>
                  <a:pt x="5001133" y="5693512"/>
                </a:cubicBezTo>
                <a:cubicBezTo>
                  <a:pt x="4951680" y="5703684"/>
                  <a:pt x="4903095" y="5670626"/>
                  <a:pt x="4892615" y="5619676"/>
                </a:cubicBezTo>
                <a:cubicBezTo>
                  <a:pt x="4882134" y="5568726"/>
                  <a:pt x="4913726" y="5519175"/>
                  <a:pt x="4963179" y="5509003"/>
                </a:cubicBezTo>
                <a:close/>
                <a:moveTo>
                  <a:pt x="3816126" y="5196296"/>
                </a:moveTo>
                <a:cubicBezTo>
                  <a:pt x="3910992" y="5196763"/>
                  <a:pt x="3996437" y="5265579"/>
                  <a:pt x="4016873" y="5364925"/>
                </a:cubicBezTo>
                <a:cubicBezTo>
                  <a:pt x="4040228" y="5478463"/>
                  <a:pt x="3969828" y="5588879"/>
                  <a:pt x="3859630" y="5611547"/>
                </a:cubicBezTo>
                <a:cubicBezTo>
                  <a:pt x="3749432" y="5634215"/>
                  <a:pt x="3641166" y="5560551"/>
                  <a:pt x="3617811" y="5447013"/>
                </a:cubicBezTo>
                <a:cubicBezTo>
                  <a:pt x="3594456" y="5333475"/>
                  <a:pt x="3664856" y="5223060"/>
                  <a:pt x="3775054" y="5200392"/>
                </a:cubicBezTo>
                <a:cubicBezTo>
                  <a:pt x="3788829" y="5197558"/>
                  <a:pt x="3802573" y="5196230"/>
                  <a:pt x="3816126" y="5196296"/>
                </a:cubicBezTo>
                <a:close/>
                <a:moveTo>
                  <a:pt x="4562891" y="4863174"/>
                </a:moveTo>
                <a:cubicBezTo>
                  <a:pt x="4727015" y="4863981"/>
                  <a:pt x="4874842" y="4983039"/>
                  <a:pt x="4910196" y="5154912"/>
                </a:cubicBezTo>
                <a:cubicBezTo>
                  <a:pt x="4950602" y="5351340"/>
                  <a:pt x="4828805" y="5542366"/>
                  <a:pt x="4638156" y="5581583"/>
                </a:cubicBezTo>
                <a:cubicBezTo>
                  <a:pt x="4447506" y="5620800"/>
                  <a:pt x="4260199" y="5493357"/>
                  <a:pt x="4219794" y="5296930"/>
                </a:cubicBezTo>
                <a:cubicBezTo>
                  <a:pt x="4179388" y="5100502"/>
                  <a:pt x="4301185" y="4909476"/>
                  <a:pt x="4491835" y="4870258"/>
                </a:cubicBezTo>
                <a:cubicBezTo>
                  <a:pt x="4515666" y="4865356"/>
                  <a:pt x="4539445" y="4863058"/>
                  <a:pt x="4562891" y="4863174"/>
                </a:cubicBezTo>
                <a:close/>
                <a:moveTo>
                  <a:pt x="4296032" y="4422962"/>
                </a:moveTo>
                <a:cubicBezTo>
                  <a:pt x="4351434" y="4411566"/>
                  <a:pt x="4405865" y="4448600"/>
                  <a:pt x="4417607" y="4505681"/>
                </a:cubicBezTo>
                <a:cubicBezTo>
                  <a:pt x="4429348" y="4562762"/>
                  <a:pt x="4393954" y="4618273"/>
                  <a:pt x="4338552" y="4629670"/>
                </a:cubicBezTo>
                <a:cubicBezTo>
                  <a:pt x="4283150" y="4641066"/>
                  <a:pt x="4228719" y="4604031"/>
                  <a:pt x="4216977" y="4546951"/>
                </a:cubicBezTo>
                <a:cubicBezTo>
                  <a:pt x="4205236" y="4489871"/>
                  <a:pt x="4240630" y="4434358"/>
                  <a:pt x="4296032" y="4422962"/>
                </a:cubicBezTo>
                <a:close/>
                <a:moveTo>
                  <a:pt x="2529897" y="4241563"/>
                </a:moveTo>
                <a:cubicBezTo>
                  <a:pt x="2755501" y="4242672"/>
                  <a:pt x="2958701" y="4406328"/>
                  <a:pt x="3007299" y="4642583"/>
                </a:cubicBezTo>
                <a:cubicBezTo>
                  <a:pt x="3062840" y="4912589"/>
                  <a:pt x="2895420" y="5175172"/>
                  <a:pt x="2633355" y="5229080"/>
                </a:cubicBezTo>
                <a:cubicBezTo>
                  <a:pt x="2371290" y="5282987"/>
                  <a:pt x="2113820" y="5107804"/>
                  <a:pt x="2058279" y="4837799"/>
                </a:cubicBezTo>
                <a:cubicBezTo>
                  <a:pt x="2002738" y="4567793"/>
                  <a:pt x="2170159" y="4305209"/>
                  <a:pt x="2432224" y="4251302"/>
                </a:cubicBezTo>
                <a:cubicBezTo>
                  <a:pt x="2464982" y="4244563"/>
                  <a:pt x="2497668" y="4241405"/>
                  <a:pt x="2529897" y="4241563"/>
                </a:cubicBezTo>
                <a:close/>
                <a:moveTo>
                  <a:pt x="3614304" y="4083667"/>
                </a:moveTo>
                <a:cubicBezTo>
                  <a:pt x="3834763" y="4084751"/>
                  <a:pt x="4033328" y="4244676"/>
                  <a:pt x="4080819" y="4475544"/>
                </a:cubicBezTo>
                <a:cubicBezTo>
                  <a:pt x="4135094" y="4739393"/>
                  <a:pt x="3971491" y="4995990"/>
                  <a:pt x="3715402" y="5048667"/>
                </a:cubicBezTo>
                <a:cubicBezTo>
                  <a:pt x="3459314" y="5101345"/>
                  <a:pt x="3207715" y="4930157"/>
                  <a:pt x="3153440" y="4666308"/>
                </a:cubicBezTo>
                <a:cubicBezTo>
                  <a:pt x="3099166" y="4402458"/>
                  <a:pt x="3262768" y="4145862"/>
                  <a:pt x="3518858" y="4093184"/>
                </a:cubicBezTo>
                <a:cubicBezTo>
                  <a:pt x="3550869" y="4086599"/>
                  <a:pt x="3582810" y="4083514"/>
                  <a:pt x="3614304" y="4083667"/>
                </a:cubicBezTo>
                <a:close/>
                <a:moveTo>
                  <a:pt x="2035725" y="3953268"/>
                </a:moveTo>
                <a:cubicBezTo>
                  <a:pt x="2116431" y="3953665"/>
                  <a:pt x="2189122" y="4012210"/>
                  <a:pt x="2206506" y="4096724"/>
                </a:cubicBezTo>
                <a:cubicBezTo>
                  <a:pt x="2226374" y="4193313"/>
                  <a:pt x="2166483" y="4287246"/>
                  <a:pt x="2072736" y="4306530"/>
                </a:cubicBezTo>
                <a:cubicBezTo>
                  <a:pt x="1978989" y="4325814"/>
                  <a:pt x="1886885" y="4263147"/>
                  <a:pt x="1867016" y="4166558"/>
                </a:cubicBezTo>
                <a:cubicBezTo>
                  <a:pt x="1847148" y="4069969"/>
                  <a:pt x="1907039" y="3976036"/>
                  <a:pt x="2000786" y="3956752"/>
                </a:cubicBezTo>
                <a:cubicBezTo>
                  <a:pt x="2012504" y="3954342"/>
                  <a:pt x="2024197" y="3953211"/>
                  <a:pt x="2035725" y="3953268"/>
                </a:cubicBezTo>
                <a:close/>
                <a:moveTo>
                  <a:pt x="3272267" y="3921504"/>
                </a:moveTo>
                <a:cubicBezTo>
                  <a:pt x="3329481" y="3909735"/>
                  <a:pt x="3385691" y="3947981"/>
                  <a:pt x="3397817" y="4006929"/>
                </a:cubicBezTo>
                <a:cubicBezTo>
                  <a:pt x="3409943" y="4065877"/>
                  <a:pt x="3373392" y="4123204"/>
                  <a:pt x="3316178" y="4134973"/>
                </a:cubicBezTo>
                <a:cubicBezTo>
                  <a:pt x="3258963" y="4146742"/>
                  <a:pt x="3202753" y="4108496"/>
                  <a:pt x="3190627" y="4049548"/>
                </a:cubicBezTo>
                <a:cubicBezTo>
                  <a:pt x="3178501" y="3990601"/>
                  <a:pt x="3215053" y="3933273"/>
                  <a:pt x="3272267" y="3921504"/>
                </a:cubicBezTo>
                <a:close/>
                <a:moveTo>
                  <a:pt x="2732154" y="3604493"/>
                </a:moveTo>
                <a:cubicBezTo>
                  <a:pt x="2863775" y="3605140"/>
                  <a:pt x="2982324" y="3700618"/>
                  <a:pt x="3010676" y="3838452"/>
                </a:cubicBezTo>
                <a:cubicBezTo>
                  <a:pt x="3043080" y="3995977"/>
                  <a:pt x="2945405" y="4149171"/>
                  <a:pt x="2792513" y="4180621"/>
                </a:cubicBezTo>
                <a:cubicBezTo>
                  <a:pt x="2639621" y="4212071"/>
                  <a:pt x="2489410" y="4109868"/>
                  <a:pt x="2457007" y="3952343"/>
                </a:cubicBezTo>
                <a:cubicBezTo>
                  <a:pt x="2424604" y="3794819"/>
                  <a:pt x="2522279" y="3641625"/>
                  <a:pt x="2675171" y="3610175"/>
                </a:cubicBezTo>
                <a:cubicBezTo>
                  <a:pt x="2694282" y="3606243"/>
                  <a:pt x="2713352" y="3604400"/>
                  <a:pt x="2732154" y="3604493"/>
                </a:cubicBezTo>
                <a:close/>
                <a:moveTo>
                  <a:pt x="4340765" y="3500886"/>
                </a:moveTo>
                <a:cubicBezTo>
                  <a:pt x="4531221" y="3501823"/>
                  <a:pt x="4702765" y="3639983"/>
                  <a:pt x="4743792" y="3839433"/>
                </a:cubicBezTo>
                <a:cubicBezTo>
                  <a:pt x="4790680" y="4067375"/>
                  <a:pt x="4649342" y="4289051"/>
                  <a:pt x="4428105" y="4334560"/>
                </a:cubicBezTo>
                <a:cubicBezTo>
                  <a:pt x="4206867" y="4380069"/>
                  <a:pt x="3989509" y="4232177"/>
                  <a:pt x="3942620" y="4004236"/>
                </a:cubicBezTo>
                <a:cubicBezTo>
                  <a:pt x="3895732" y="3776293"/>
                  <a:pt x="4037070" y="3554618"/>
                  <a:pt x="4258308" y="3509109"/>
                </a:cubicBezTo>
                <a:cubicBezTo>
                  <a:pt x="4285963" y="3503420"/>
                  <a:pt x="4313557" y="3500752"/>
                  <a:pt x="4340765" y="3500886"/>
                </a:cubicBezTo>
                <a:close/>
                <a:moveTo>
                  <a:pt x="2231897" y="2935420"/>
                </a:moveTo>
                <a:cubicBezTo>
                  <a:pt x="2414359" y="2935232"/>
                  <a:pt x="2577938" y="3063060"/>
                  <a:pt x="2616133" y="3248745"/>
                </a:cubicBezTo>
                <a:cubicBezTo>
                  <a:pt x="2659785" y="3460955"/>
                  <a:pt x="2523142" y="3668372"/>
                  <a:pt x="2310931" y="3712025"/>
                </a:cubicBezTo>
                <a:cubicBezTo>
                  <a:pt x="2098720" y="3755677"/>
                  <a:pt x="1891303" y="3619034"/>
                  <a:pt x="1847651" y="3406823"/>
                </a:cubicBezTo>
                <a:cubicBezTo>
                  <a:pt x="1803998" y="3194612"/>
                  <a:pt x="1940642" y="2987195"/>
                  <a:pt x="2152852" y="2943543"/>
                </a:cubicBezTo>
                <a:cubicBezTo>
                  <a:pt x="2179379" y="2938086"/>
                  <a:pt x="2205831" y="2935448"/>
                  <a:pt x="2231897" y="2935420"/>
                </a:cubicBezTo>
                <a:close/>
                <a:moveTo>
                  <a:pt x="4342171" y="2918498"/>
                </a:moveTo>
                <a:cubicBezTo>
                  <a:pt x="4422876" y="2918894"/>
                  <a:pt x="4495567" y="2977438"/>
                  <a:pt x="4512951" y="3061953"/>
                </a:cubicBezTo>
                <a:cubicBezTo>
                  <a:pt x="4532820" y="3158541"/>
                  <a:pt x="4472928" y="3252475"/>
                  <a:pt x="4379181" y="3271759"/>
                </a:cubicBezTo>
                <a:cubicBezTo>
                  <a:pt x="4285434" y="3291043"/>
                  <a:pt x="4193330" y="3228375"/>
                  <a:pt x="4173460" y="3131787"/>
                </a:cubicBezTo>
                <a:cubicBezTo>
                  <a:pt x="4153593" y="3035198"/>
                  <a:pt x="4213484" y="2941264"/>
                  <a:pt x="4307231" y="2921980"/>
                </a:cubicBezTo>
                <a:cubicBezTo>
                  <a:pt x="4318949" y="2919570"/>
                  <a:pt x="4330642" y="2918440"/>
                  <a:pt x="4342171" y="2918498"/>
                </a:cubicBezTo>
                <a:close/>
                <a:moveTo>
                  <a:pt x="912375" y="2605408"/>
                </a:moveTo>
                <a:cubicBezTo>
                  <a:pt x="1336655" y="2604972"/>
                  <a:pt x="1717026" y="2902211"/>
                  <a:pt x="1805842" y="3333983"/>
                </a:cubicBezTo>
                <a:cubicBezTo>
                  <a:pt x="1907346" y="3827437"/>
                  <a:pt x="1589609" y="4309746"/>
                  <a:pt x="1096156" y="4411250"/>
                </a:cubicBezTo>
                <a:cubicBezTo>
                  <a:pt x="602703" y="4512754"/>
                  <a:pt x="120392" y="4195017"/>
                  <a:pt x="18889" y="3701563"/>
                </a:cubicBezTo>
                <a:cubicBezTo>
                  <a:pt x="-82616" y="3208110"/>
                  <a:pt x="235122" y="2725801"/>
                  <a:pt x="728575" y="2624297"/>
                </a:cubicBezTo>
                <a:cubicBezTo>
                  <a:pt x="790257" y="2611608"/>
                  <a:pt x="851764" y="2605471"/>
                  <a:pt x="912375" y="2605408"/>
                </a:cubicBezTo>
                <a:close/>
                <a:moveTo>
                  <a:pt x="3416705" y="2481303"/>
                </a:moveTo>
                <a:cubicBezTo>
                  <a:pt x="3731801" y="2480978"/>
                  <a:pt x="4014286" y="2701726"/>
                  <a:pt x="4080246" y="3022385"/>
                </a:cubicBezTo>
                <a:cubicBezTo>
                  <a:pt x="4155629" y="3388854"/>
                  <a:pt x="3919659" y="3747045"/>
                  <a:pt x="3553190" y="3822428"/>
                </a:cubicBezTo>
                <a:cubicBezTo>
                  <a:pt x="3186722" y="3897811"/>
                  <a:pt x="2828531" y="3661841"/>
                  <a:pt x="2753148" y="3295372"/>
                </a:cubicBezTo>
                <a:cubicBezTo>
                  <a:pt x="2677765" y="2928905"/>
                  <a:pt x="2913735" y="2570713"/>
                  <a:pt x="3280204" y="2495330"/>
                </a:cubicBezTo>
                <a:cubicBezTo>
                  <a:pt x="3326013" y="2485907"/>
                  <a:pt x="3371692" y="2481349"/>
                  <a:pt x="3416705" y="2481303"/>
                </a:cubicBezTo>
                <a:close/>
                <a:moveTo>
                  <a:pt x="4137493" y="1301460"/>
                </a:moveTo>
                <a:cubicBezTo>
                  <a:pt x="4452589" y="1301136"/>
                  <a:pt x="4735074" y="1521883"/>
                  <a:pt x="4801034" y="1842541"/>
                </a:cubicBezTo>
                <a:cubicBezTo>
                  <a:pt x="4876417" y="2209009"/>
                  <a:pt x="4640447" y="2567201"/>
                  <a:pt x="4273977" y="2642584"/>
                </a:cubicBezTo>
                <a:cubicBezTo>
                  <a:pt x="3907510" y="2717967"/>
                  <a:pt x="3549319" y="2481997"/>
                  <a:pt x="3473936" y="2115529"/>
                </a:cubicBezTo>
                <a:cubicBezTo>
                  <a:pt x="3398553" y="1749061"/>
                  <a:pt x="3634523" y="1390871"/>
                  <a:pt x="4000992" y="1315488"/>
                </a:cubicBezTo>
                <a:cubicBezTo>
                  <a:pt x="4046800" y="1306065"/>
                  <a:pt x="4092480" y="1301507"/>
                  <a:pt x="4137493" y="1301460"/>
                </a:cubicBezTo>
                <a:close/>
                <a:moveTo>
                  <a:pt x="2057573" y="1"/>
                </a:moveTo>
                <a:cubicBezTo>
                  <a:pt x="2709748" y="-671"/>
                  <a:pt x="3294427" y="456225"/>
                  <a:pt x="3430950" y="1119916"/>
                </a:cubicBezTo>
                <a:cubicBezTo>
                  <a:pt x="3586976" y="1878419"/>
                  <a:pt x="3098571" y="2619791"/>
                  <a:pt x="2340067" y="2775818"/>
                </a:cubicBezTo>
                <a:cubicBezTo>
                  <a:pt x="1581563" y="2931843"/>
                  <a:pt x="840191" y="2443439"/>
                  <a:pt x="684165" y="1684935"/>
                </a:cubicBezTo>
                <a:cubicBezTo>
                  <a:pt x="528139" y="926432"/>
                  <a:pt x="1016544" y="185059"/>
                  <a:pt x="1775047" y="29033"/>
                </a:cubicBezTo>
                <a:cubicBezTo>
                  <a:pt x="1869860" y="9530"/>
                  <a:pt x="1964405" y="96"/>
                  <a:pt x="2057573" y="1"/>
                </a:cubicBezTo>
                <a:close/>
              </a:path>
            </a:pathLst>
          </a:custGeom>
          <a:ln w="6350">
            <a:solidFill>
              <a:srgbClr val="FF0000">
                <a:alpha val="70000"/>
              </a:srgbClr>
            </a:solidFill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96F510A-FD7A-4C3D-B22D-519AAFA1C1BA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1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5275B7-F0E7-4242-9806-6A00C6F46F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807-215E-47EB-B84B-198322179C58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3DFB79-758A-424D-97CD-DB138BD06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7A526F-8555-4940-A09E-606D56193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C4D9BF-80BE-46C2-A213-B29FE6F6BA1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2F7632-49A8-49A3-BC66-9CE997A866AB}"/>
              </a:ext>
            </a:extLst>
          </p:cNvPr>
          <p:cNvSpPr/>
          <p:nvPr userDrawn="1"/>
        </p:nvSpPr>
        <p:spPr>
          <a:xfrm>
            <a:off x="11173216" y="315251"/>
            <a:ext cx="789139" cy="340313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6D5A24-E2ED-4187-AA56-9A6B898816EF}"/>
              </a:ext>
            </a:extLst>
          </p:cNvPr>
          <p:cNvSpPr/>
          <p:nvPr userDrawn="1"/>
        </p:nvSpPr>
        <p:spPr>
          <a:xfrm>
            <a:off x="11093727" y="285352"/>
            <a:ext cx="94811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LOGO</a:t>
            </a:r>
            <a:endParaRPr lang="zh-CN" altLang="en-US" i="1" dirty="0">
              <a:solidFill>
                <a:schemeClr val="tx1">
                  <a:lumMod val="75000"/>
                  <a:lumOff val="2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FF6CEB-552F-4C3E-A234-F1B8C04A92D4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196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38CDA0-2345-42C2-9043-CAF8D120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20592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C1C10E5C-6317-4261-93FB-926A5DAA4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 flipH="1">
            <a:off x="2806263" y="0"/>
            <a:ext cx="938573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803" y="1355415"/>
            <a:ext cx="5960131" cy="3640586"/>
          </a:xfrm>
          <a:prstGeom prst="rect">
            <a:avLst/>
          </a:prstGeom>
          <a:noFill/>
        </p:spPr>
      </p:pic>
      <p:sp>
        <p:nvSpPr>
          <p:cNvPr id="7" name="图片占位符 6"/>
          <p:cNvSpPr>
            <a:spLocks noGrp="1"/>
          </p:cNvSpPr>
          <p:nvPr>
            <p:ph type="pic" sz="quarter" idx="10"/>
          </p:nvPr>
        </p:nvSpPr>
        <p:spPr>
          <a:xfrm>
            <a:off x="763871" y="1745130"/>
            <a:ext cx="4168009" cy="2599156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AAB0CF1-C3A5-4F8D-9E32-CD36289357E6}"/>
              </a:ext>
            </a:extLst>
          </p:cNvPr>
          <p:cNvGrpSpPr/>
          <p:nvPr userDrawn="1"/>
        </p:nvGrpSpPr>
        <p:grpSpPr>
          <a:xfrm>
            <a:off x="411849" y="265660"/>
            <a:ext cx="918273" cy="629316"/>
            <a:chOff x="411849" y="265660"/>
            <a:chExt cx="918273" cy="629316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723122A-B15F-4585-9B35-1302E3B36F5C}"/>
                </a:ext>
              </a:extLst>
            </p:cNvPr>
            <p:cNvSpPr/>
            <p:nvPr/>
          </p:nvSpPr>
          <p:spPr>
            <a:xfrm rot="2704944">
              <a:off x="411849" y="265660"/>
              <a:ext cx="629316" cy="6293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AAF13C13-5905-4D1D-94F3-12B2427CC759}"/>
                </a:ext>
              </a:extLst>
            </p:cNvPr>
            <p:cNvSpPr/>
            <p:nvPr/>
          </p:nvSpPr>
          <p:spPr>
            <a:xfrm rot="2704944">
              <a:off x="974021" y="403855"/>
              <a:ext cx="356102" cy="356100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43D4758-08BC-4AED-AB84-67905246E6E5}"/>
              </a:ext>
            </a:extLst>
          </p:cNvPr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AEFC2756-8A1C-4AAF-A008-014A239D082F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FF264A7-FFEC-4FDC-8B2B-C0003920B578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47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2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714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008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526BD01-3BE3-48A0-AF12-CE249D626E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828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1138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79A4CB4-575E-41EC-A3D4-0AFBA01A39B7}"/>
              </a:ext>
            </a:extLst>
          </p:cNvPr>
          <p:cNvGrpSpPr/>
          <p:nvPr userDrawn="1"/>
        </p:nvGrpSpPr>
        <p:grpSpPr>
          <a:xfrm>
            <a:off x="411849" y="265660"/>
            <a:ext cx="918273" cy="629316"/>
            <a:chOff x="411849" y="265660"/>
            <a:chExt cx="918273" cy="629316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B120CA30-49B7-4C93-A286-69FAC28B529E}"/>
                </a:ext>
              </a:extLst>
            </p:cNvPr>
            <p:cNvSpPr/>
            <p:nvPr/>
          </p:nvSpPr>
          <p:spPr>
            <a:xfrm rot="2704944">
              <a:off x="411849" y="265660"/>
              <a:ext cx="629316" cy="629316"/>
            </a:xfrm>
            <a:prstGeom prst="rect">
              <a:avLst/>
            </a:prstGeom>
            <a:noFill/>
            <a:ln w="63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B2E10E0-EAF3-494B-A3C4-0C4230CCC7DD}"/>
                </a:ext>
              </a:extLst>
            </p:cNvPr>
            <p:cNvSpPr/>
            <p:nvPr/>
          </p:nvSpPr>
          <p:spPr>
            <a:xfrm rot="2704944">
              <a:off x="974021" y="403855"/>
              <a:ext cx="356102" cy="356100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AEB45C-1939-4ED4-AE8D-D2B3AE0180BD}"/>
              </a:ext>
            </a:extLst>
          </p:cNvPr>
          <p:cNvGrpSpPr/>
          <p:nvPr userDrawn="1"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05919BC-A70D-4BCE-9C0E-CB32968E8B8A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B76638D0-3D50-4D32-9201-24E04D236DA4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246CDC6-8D09-4630-ADBE-6E91A1B295B5}"/>
              </a:ext>
            </a:extLst>
          </p:cNvPr>
          <p:cNvSpPr txBox="1"/>
          <p:nvPr userDrawn="1"/>
        </p:nvSpPr>
        <p:spPr>
          <a:xfrm>
            <a:off x="0" y="6982406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charset="0"/>
                <a:ea typeface="微软雅黑" charset="0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94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399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935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57CEAF-F940-48F1-9CCE-F47016E43D35}" type="datetimeFigureOut">
              <a:rPr lang="zh-CN" altLang="en-US" smtClean="0"/>
              <a:t>2017/9/16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9121C-0164-4595-8413-3608B9632A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258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chart" Target="../charts/char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>
          <a:xfrm>
            <a:off x="2819180" y="152172"/>
            <a:ext cx="6553640" cy="6553640"/>
          </a:xfrm>
          <a:prstGeom prst="diamond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菱形 10"/>
          <p:cNvSpPr/>
          <p:nvPr/>
        </p:nvSpPr>
        <p:spPr>
          <a:xfrm rot="2700000">
            <a:off x="3233653" y="547702"/>
            <a:ext cx="5724693" cy="5724693"/>
          </a:xfrm>
          <a:prstGeom prst="diamond">
            <a:avLst/>
          </a:prstGeom>
          <a:solidFill>
            <a:srgbClr val="AD3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9" name="直接连接符 18"/>
          <p:cNvCxnSpPr/>
          <p:nvPr/>
        </p:nvCxnSpPr>
        <p:spPr>
          <a:xfrm>
            <a:off x="3866270" y="2661292"/>
            <a:ext cx="445945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bg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54062" y="4607599"/>
            <a:ext cx="288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汇报人：小包总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39639" y="4154513"/>
            <a:ext cx="288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时间：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2017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年</a:t>
            </a:r>
            <a:r>
              <a:rPr lang="en-US" altLang="zh-CN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20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99581" y="3533073"/>
            <a:ext cx="5992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2018 </a:t>
            </a:r>
            <a:r>
              <a:rPr lang="en-US" altLang="zh-CN" sz="16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Bussiness</a:t>
            </a:r>
            <a:r>
              <a:rPr lang="en-US" alt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Plan/ Investment Financing Report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3224" y="2797101"/>
            <a:ext cx="5725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商务策划</a:t>
            </a:r>
            <a:r>
              <a:rPr lang="en-US" altLang="zh-CN" sz="4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/</a:t>
            </a:r>
            <a:r>
              <a:rPr lang="zh-CN" altLang="en-US" sz="4400" dirty="0">
                <a:solidFill>
                  <a:schemeClr val="bg1"/>
                </a:solidFill>
                <a:latin typeface="冬青黑体简体中文 W6" panose="020B0600000000000000" pitchFamily="34" charset="-122"/>
                <a:ea typeface="冬青黑体简体中文 W6" panose="020B0600000000000000" pitchFamily="34" charset="-122"/>
              </a:rPr>
              <a:t>招商融资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5839" y="1695388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  <a:latin typeface="Agency FB" panose="020B0503020202020204" pitchFamily="34" charset="0"/>
                <a:ea typeface="微软雅黑 Light" panose="020B0502040204020203" pitchFamily="34" charset="-122"/>
              </a:rPr>
              <a:t>2018</a:t>
            </a:r>
            <a:endParaRPr lang="zh-CN" altLang="en-US" sz="7200" dirty="0">
              <a:solidFill>
                <a:schemeClr val="bg1"/>
              </a:solidFill>
              <a:latin typeface="Agency FB" panose="020B0503020202020204" pitchFamily="34" charset="0"/>
              <a:ea typeface="微软雅黑 Light" panose="020B0502040204020203" pitchFamily="34" charset="-122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C7130E-AEA1-455B-89D0-6F5A9D326E2B}"/>
              </a:ext>
            </a:extLst>
          </p:cNvPr>
          <p:cNvCxnSpPr/>
          <p:nvPr/>
        </p:nvCxnSpPr>
        <p:spPr>
          <a:xfrm>
            <a:off x="3866270" y="3978464"/>
            <a:ext cx="445945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bg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4DEADB-C9FC-43BC-BA3F-ADA8233ADD19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578659E-98C9-44FA-9CDC-9A397C7586B8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67A5CD-CF48-4C0B-B294-F103713EFE63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pic>
        <p:nvPicPr>
          <p:cNvPr id="25" name="奔跑吧2016">
            <a:hlinkClick r:id="" action="ppaction://media"/>
            <a:extLst>
              <a:ext uri="{FF2B5EF4-FFF2-40B4-BE49-F238E27FC236}">
                <a16:creationId xmlns:a16="http://schemas.microsoft.com/office/drawing/2014/main" id="{0194602D-1F6A-4E6D-9A97-24C797EB3FC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89756" y="-69645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4229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  <p:bldLst>
      <p:bldP spid="10" grpId="0" animBg="1"/>
      <p:bldP spid="11" grpId="0" animBg="1"/>
      <p:bldP spid="20" grpId="0"/>
      <p:bldP spid="21" grpId="0"/>
      <p:bldP spid="22" grpId="0"/>
      <p:bldP spid="23" grpId="0"/>
      <p:bldP spid="2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250371" y="1342560"/>
            <a:ext cx="11691257" cy="4173307"/>
            <a:chOff x="263434" y="1619794"/>
            <a:chExt cx="11691257" cy="4173307"/>
          </a:xfrm>
        </p:grpSpPr>
        <p:grpSp>
          <p:nvGrpSpPr>
            <p:cNvPr id="18" name="组合 17"/>
            <p:cNvGrpSpPr/>
            <p:nvPr/>
          </p:nvGrpSpPr>
          <p:grpSpPr>
            <a:xfrm>
              <a:off x="263434" y="1619794"/>
              <a:ext cx="11691257" cy="4173307"/>
              <a:chOff x="263434" y="1959429"/>
              <a:chExt cx="11691257" cy="4173307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3434" y="1959429"/>
                <a:ext cx="11691257" cy="3224076"/>
              </a:xfrm>
              <a:prstGeom prst="rect">
                <a:avLst/>
              </a:prstGeom>
            </p:spPr>
          </p:pic>
          <p:sp>
            <p:nvSpPr>
              <p:cNvPr id="17" name="矩形 16"/>
              <p:cNvSpPr/>
              <p:nvPr/>
            </p:nvSpPr>
            <p:spPr>
              <a:xfrm>
                <a:off x="263434" y="5183505"/>
                <a:ext cx="11691257" cy="949231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菱形 18"/>
            <p:cNvSpPr/>
            <p:nvPr/>
          </p:nvSpPr>
          <p:spPr>
            <a:xfrm>
              <a:off x="7809418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菱形 19"/>
            <p:cNvSpPr/>
            <p:nvPr/>
          </p:nvSpPr>
          <p:spPr>
            <a:xfrm>
              <a:off x="9258314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菱形 20"/>
            <p:cNvSpPr/>
            <p:nvPr/>
          </p:nvSpPr>
          <p:spPr>
            <a:xfrm>
              <a:off x="6360522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菱形 21"/>
            <p:cNvSpPr/>
            <p:nvPr/>
          </p:nvSpPr>
          <p:spPr>
            <a:xfrm>
              <a:off x="2035053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菱形 22"/>
            <p:cNvSpPr/>
            <p:nvPr/>
          </p:nvSpPr>
          <p:spPr>
            <a:xfrm>
              <a:off x="3462730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菱形 23"/>
            <p:cNvSpPr/>
            <p:nvPr/>
          </p:nvSpPr>
          <p:spPr>
            <a:xfrm>
              <a:off x="4911626" y="4856709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菱形 24"/>
            <p:cNvSpPr/>
            <p:nvPr/>
          </p:nvSpPr>
          <p:spPr>
            <a:xfrm>
              <a:off x="613950" y="4857936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菱形 25"/>
            <p:cNvSpPr/>
            <p:nvPr/>
          </p:nvSpPr>
          <p:spPr>
            <a:xfrm>
              <a:off x="10694154" y="4878701"/>
              <a:ext cx="914400" cy="914400"/>
            </a:xfrm>
            <a:prstGeom prst="diamond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41" y="4860829"/>
            <a:ext cx="351692" cy="351692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8920" y="4860829"/>
            <a:ext cx="351692" cy="351692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549" y="4882821"/>
            <a:ext cx="351692" cy="35169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44" y="4860829"/>
            <a:ext cx="351692" cy="351692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2445" y="4860829"/>
            <a:ext cx="351692" cy="351692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6605" y="4881482"/>
            <a:ext cx="351692" cy="35169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871" y="4879027"/>
            <a:ext cx="351692" cy="351692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262" y="4865232"/>
            <a:ext cx="351692" cy="351692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250372" y="5760540"/>
            <a:ext cx="116912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</a:t>
            </a:r>
            <a:endParaRPr lang="zh-CN" altLang="en-US" sz="16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250371" y="1342560"/>
            <a:ext cx="11691257" cy="3202084"/>
          </a:xfrm>
          <a:prstGeom prst="rect">
            <a:avLst/>
          </a:prstGeom>
          <a:solidFill>
            <a:schemeClr val="tx1">
              <a:lumMod val="75000"/>
              <a:lumOff val="2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773253-7CA7-4FF7-85FB-A42E3C6DA2B3}"/>
              </a:ext>
            </a:extLst>
          </p:cNvPr>
          <p:cNvSpPr txBox="1"/>
          <p:nvPr/>
        </p:nvSpPr>
        <p:spPr>
          <a:xfrm>
            <a:off x="2880991" y="440903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9" name="文本框 48">
            <a:extLst>
              <a:ext uri="{FF2B5EF4-FFF2-40B4-BE49-F238E27FC236}">
                <a16:creationId xmlns:a16="http://schemas.microsoft.com/office/drawing/2014/main" id="{0B83594C-7835-43CD-A4DA-0904FF8048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latin typeface="微软雅黑" panose="020B0503020204020204" pitchFamily="34" charset="-122"/>
              </a:rPr>
              <a:t>目标市场</a:t>
            </a:r>
          </a:p>
        </p:txBody>
      </p:sp>
    </p:spTree>
    <p:extLst>
      <p:ext uri="{BB962C8B-B14F-4D97-AF65-F5344CB8AC3E}">
        <p14:creationId xmlns:p14="http://schemas.microsoft.com/office/powerpoint/2010/main" val="1545648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0A227A2-E163-4A0F-B15C-65154A364EE2}"/>
              </a:ext>
            </a:extLst>
          </p:cNvPr>
          <p:cNvSpPr/>
          <p:nvPr/>
        </p:nvSpPr>
        <p:spPr>
          <a:xfrm>
            <a:off x="0" y="1687817"/>
            <a:ext cx="12192000" cy="1152129"/>
          </a:xfrm>
          <a:prstGeom prst="rect">
            <a:avLst/>
          </a:prstGeom>
          <a:solidFill>
            <a:srgbClr val="C00000">
              <a:alpha val="7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AAED64C-DCDA-49D3-A84E-F789FCA1555C}"/>
              </a:ext>
            </a:extLst>
          </p:cNvPr>
          <p:cNvSpPr/>
          <p:nvPr/>
        </p:nvSpPr>
        <p:spPr bwMode="auto">
          <a:xfrm>
            <a:off x="719139" y="2335888"/>
            <a:ext cx="2565861" cy="3635747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b="1" kern="0">
              <a:solidFill>
                <a:prstClr val="black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6EDA03E-3EBB-4D1C-AEE5-1480646DE60A}"/>
              </a:ext>
            </a:extLst>
          </p:cNvPr>
          <p:cNvSpPr/>
          <p:nvPr/>
        </p:nvSpPr>
        <p:spPr bwMode="auto">
          <a:xfrm>
            <a:off x="3448426" y="2335888"/>
            <a:ext cx="2565861" cy="3635747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b="1" kern="0">
              <a:solidFill>
                <a:prstClr val="black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A02CF9-B31E-495B-812B-5C0476136491}"/>
              </a:ext>
            </a:extLst>
          </p:cNvPr>
          <p:cNvSpPr/>
          <p:nvPr/>
        </p:nvSpPr>
        <p:spPr bwMode="auto">
          <a:xfrm>
            <a:off x="6177713" y="2335888"/>
            <a:ext cx="2565861" cy="3635747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b="1" kern="0">
              <a:solidFill>
                <a:prstClr val="black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97E935A-BF30-4D63-9B6A-6B8533AB4B7D}"/>
              </a:ext>
            </a:extLst>
          </p:cNvPr>
          <p:cNvSpPr/>
          <p:nvPr/>
        </p:nvSpPr>
        <p:spPr bwMode="auto">
          <a:xfrm>
            <a:off x="8907001" y="2335888"/>
            <a:ext cx="2565861" cy="3635747"/>
          </a:xfrm>
          <a:prstGeom prst="rect">
            <a:avLst/>
          </a:prstGeom>
          <a:solidFill>
            <a:schemeClr val="bg1"/>
          </a:solidFill>
          <a:ln w="28575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endParaRPr b="1" kern="0">
              <a:solidFill>
                <a:prstClr val="black"/>
              </a:solidFill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06B1C09-5602-4804-9F4C-EAEA1ED6CD80}"/>
              </a:ext>
            </a:extLst>
          </p:cNvPr>
          <p:cNvSpPr/>
          <p:nvPr/>
        </p:nvSpPr>
        <p:spPr>
          <a:xfrm>
            <a:off x="1684369" y="2018191"/>
            <a:ext cx="635396" cy="635396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5800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kern="0">
                <a:solidFill>
                  <a:prstClr val="black"/>
                </a:solidFill>
              </a:rPr>
              <a:t>1</a:t>
            </a:r>
            <a:endParaRPr lang="zh-CN" altLang="en-US" sz="3200" b="1" kern="0">
              <a:solidFill>
                <a:prstClr val="black"/>
              </a:solidFill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23F9D0B-6631-42AB-A9CD-F8CB51C51F02}"/>
              </a:ext>
            </a:extLst>
          </p:cNvPr>
          <p:cNvSpPr/>
          <p:nvPr/>
        </p:nvSpPr>
        <p:spPr>
          <a:xfrm>
            <a:off x="4413189" y="2018191"/>
            <a:ext cx="635396" cy="635396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5800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kern="0">
                <a:solidFill>
                  <a:prstClr val="black"/>
                </a:solidFill>
              </a:rPr>
              <a:t>2</a:t>
            </a:r>
            <a:endParaRPr lang="zh-CN" altLang="en-US" sz="3200" b="1" kern="0">
              <a:solidFill>
                <a:prstClr val="black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533744E-4EA9-4C27-98F3-B2DF683A0BB1}"/>
              </a:ext>
            </a:extLst>
          </p:cNvPr>
          <p:cNvSpPr/>
          <p:nvPr/>
        </p:nvSpPr>
        <p:spPr>
          <a:xfrm>
            <a:off x="7142009" y="2018191"/>
            <a:ext cx="635396" cy="635396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5800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kern="0">
                <a:solidFill>
                  <a:prstClr val="black"/>
                </a:solidFill>
              </a:rPr>
              <a:t>3</a:t>
            </a:r>
            <a:endParaRPr lang="zh-CN" altLang="en-US" sz="3200" b="1" kern="0">
              <a:solidFill>
                <a:prstClr val="black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EEA8E08C-4CEF-48A5-8292-08CBBBE5EA5B}"/>
              </a:ext>
            </a:extLst>
          </p:cNvPr>
          <p:cNvSpPr/>
          <p:nvPr/>
        </p:nvSpPr>
        <p:spPr>
          <a:xfrm>
            <a:off x="9870829" y="2018191"/>
            <a:ext cx="635396" cy="635396"/>
          </a:xfrm>
          <a:prstGeom prst="ellipse">
            <a:avLst/>
          </a:prstGeom>
          <a:solidFill>
            <a:schemeClr val="bg1"/>
          </a:solidFill>
          <a:ln w="28575">
            <a:gradFill>
              <a:gsLst>
                <a:gs pos="0">
                  <a:schemeClr val="tx1">
                    <a:lumMod val="95000"/>
                    <a:lumOff val="5000"/>
                  </a:schemeClr>
                </a:gs>
                <a:gs pos="58000">
                  <a:srgbClr val="FF0000"/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indent="-225425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kern="0">
                <a:solidFill>
                  <a:prstClr val="black"/>
                </a:solidFill>
              </a:rPr>
              <a:t>4</a:t>
            </a:r>
            <a:endParaRPr lang="zh-CN" altLang="en-US" sz="3200" b="1" kern="0">
              <a:solidFill>
                <a:prstClr val="black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6EE0069-04C2-467C-8557-E4CE3269C47E}"/>
              </a:ext>
            </a:extLst>
          </p:cNvPr>
          <p:cNvSpPr txBox="1"/>
          <p:nvPr/>
        </p:nvSpPr>
        <p:spPr>
          <a:xfrm>
            <a:off x="816589" y="3464062"/>
            <a:ext cx="2370956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dirty="0"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84F4FF12-BDDA-4A17-ADFD-C2F164812D79}"/>
              </a:ext>
            </a:extLst>
          </p:cNvPr>
          <p:cNvSpPr txBox="1"/>
          <p:nvPr/>
        </p:nvSpPr>
        <p:spPr>
          <a:xfrm>
            <a:off x="3545409" y="3464062"/>
            <a:ext cx="2370956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dirty="0">
              <a:solidFill>
                <a:prstClr val="black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9269ED7-CAB6-4996-8581-ACE1DC4CBA5C}"/>
              </a:ext>
            </a:extLst>
          </p:cNvPr>
          <p:cNvSpPr txBox="1"/>
          <p:nvPr/>
        </p:nvSpPr>
        <p:spPr>
          <a:xfrm>
            <a:off x="6274229" y="3464062"/>
            <a:ext cx="2370956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dirty="0">
              <a:solidFill>
                <a:prstClr val="black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49EFA7E-B573-44D2-ABFB-0AB2D8E7D236}"/>
              </a:ext>
            </a:extLst>
          </p:cNvPr>
          <p:cNvSpPr txBox="1"/>
          <p:nvPr/>
        </p:nvSpPr>
        <p:spPr>
          <a:xfrm>
            <a:off x="9003049" y="3464062"/>
            <a:ext cx="2370956" cy="21351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</a:t>
            </a:r>
            <a:endParaRPr lang="en-US" altLang="zh-CN" dirty="0">
              <a:solidFill>
                <a:prstClr val="black"/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33" name="Freeform 11">
            <a:extLst>
              <a:ext uri="{FF2B5EF4-FFF2-40B4-BE49-F238E27FC236}">
                <a16:creationId xmlns:a16="http://schemas.microsoft.com/office/drawing/2014/main" id="{ACDF8CB9-C061-48B9-9834-CE5B5DACC5EB}"/>
              </a:ext>
            </a:extLst>
          </p:cNvPr>
          <p:cNvSpPr>
            <a:spLocks noEditPoints="1"/>
          </p:cNvSpPr>
          <p:nvPr/>
        </p:nvSpPr>
        <p:spPr bwMode="auto">
          <a:xfrm>
            <a:off x="1798880" y="2781826"/>
            <a:ext cx="445114" cy="446612"/>
          </a:xfrm>
          <a:custGeom>
            <a:avLst/>
            <a:gdLst>
              <a:gd name="T0" fmla="*/ 180 w 200"/>
              <a:gd name="T1" fmla="*/ 0 h 200"/>
              <a:gd name="T2" fmla="*/ 20 w 200"/>
              <a:gd name="T3" fmla="*/ 0 h 200"/>
              <a:gd name="T4" fmla="*/ 0 w 200"/>
              <a:gd name="T5" fmla="*/ 20 h 200"/>
              <a:gd name="T6" fmla="*/ 0 w 200"/>
              <a:gd name="T7" fmla="*/ 180 h 200"/>
              <a:gd name="T8" fmla="*/ 20 w 200"/>
              <a:gd name="T9" fmla="*/ 200 h 200"/>
              <a:gd name="T10" fmla="*/ 180 w 200"/>
              <a:gd name="T11" fmla="*/ 200 h 200"/>
              <a:gd name="T12" fmla="*/ 200 w 200"/>
              <a:gd name="T13" fmla="*/ 180 h 200"/>
              <a:gd name="T14" fmla="*/ 200 w 200"/>
              <a:gd name="T15" fmla="*/ 20 h 200"/>
              <a:gd name="T16" fmla="*/ 180 w 200"/>
              <a:gd name="T17" fmla="*/ 0 h 200"/>
              <a:gd name="T18" fmla="*/ 192 w 200"/>
              <a:gd name="T19" fmla="*/ 155 h 200"/>
              <a:gd name="T20" fmla="*/ 120 w 200"/>
              <a:gd name="T21" fmla="*/ 83 h 200"/>
              <a:gd name="T22" fmla="*/ 13 w 200"/>
              <a:gd name="T23" fmla="*/ 185 h 200"/>
              <a:gd name="T24" fmla="*/ 8 w 200"/>
              <a:gd name="T25" fmla="*/ 172 h 200"/>
              <a:gd name="T26" fmla="*/ 8 w 200"/>
              <a:gd name="T27" fmla="*/ 49 h 200"/>
              <a:gd name="T28" fmla="*/ 77 w 200"/>
              <a:gd name="T29" fmla="*/ 117 h 200"/>
              <a:gd name="T30" fmla="*/ 186 w 200"/>
              <a:gd name="T31" fmla="*/ 13 h 200"/>
              <a:gd name="T32" fmla="*/ 192 w 200"/>
              <a:gd name="T33" fmla="*/ 28 h 200"/>
              <a:gd name="T34" fmla="*/ 192 w 200"/>
              <a:gd name="T35" fmla="*/ 155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00" h="200">
                <a:moveTo>
                  <a:pt x="180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91"/>
                  <a:pt x="9" y="200"/>
                  <a:pt x="20" y="200"/>
                </a:cubicBezTo>
                <a:cubicBezTo>
                  <a:pt x="180" y="200"/>
                  <a:pt x="180" y="200"/>
                  <a:pt x="180" y="200"/>
                </a:cubicBezTo>
                <a:cubicBezTo>
                  <a:pt x="191" y="200"/>
                  <a:pt x="200" y="191"/>
                  <a:pt x="200" y="18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200" y="9"/>
                  <a:pt x="191" y="0"/>
                  <a:pt x="180" y="0"/>
                </a:cubicBezTo>
                <a:close/>
                <a:moveTo>
                  <a:pt x="192" y="155"/>
                </a:moveTo>
                <a:cubicBezTo>
                  <a:pt x="120" y="83"/>
                  <a:pt x="120" y="83"/>
                  <a:pt x="120" y="83"/>
                </a:cubicBezTo>
                <a:cubicBezTo>
                  <a:pt x="13" y="185"/>
                  <a:pt x="13" y="185"/>
                  <a:pt x="13" y="185"/>
                </a:cubicBezTo>
                <a:cubicBezTo>
                  <a:pt x="10" y="182"/>
                  <a:pt x="8" y="177"/>
                  <a:pt x="8" y="172"/>
                </a:cubicBezTo>
                <a:cubicBezTo>
                  <a:pt x="8" y="49"/>
                  <a:pt x="8" y="49"/>
                  <a:pt x="8" y="49"/>
                </a:cubicBezTo>
                <a:cubicBezTo>
                  <a:pt x="77" y="117"/>
                  <a:pt x="77" y="117"/>
                  <a:pt x="77" y="117"/>
                </a:cubicBezTo>
                <a:cubicBezTo>
                  <a:pt x="186" y="13"/>
                  <a:pt x="186" y="13"/>
                  <a:pt x="186" y="13"/>
                </a:cubicBezTo>
                <a:cubicBezTo>
                  <a:pt x="190" y="17"/>
                  <a:pt x="192" y="22"/>
                  <a:pt x="192" y="28"/>
                </a:cubicBezTo>
                <a:lnTo>
                  <a:pt x="192" y="155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4" name="Freeform 12">
            <a:extLst>
              <a:ext uri="{FF2B5EF4-FFF2-40B4-BE49-F238E27FC236}">
                <a16:creationId xmlns:a16="http://schemas.microsoft.com/office/drawing/2014/main" id="{38C90F9D-E81E-4850-9F9D-A0C9F25ABD96}"/>
              </a:ext>
            </a:extLst>
          </p:cNvPr>
          <p:cNvSpPr>
            <a:spLocks noEditPoints="1"/>
          </p:cNvSpPr>
          <p:nvPr/>
        </p:nvSpPr>
        <p:spPr bwMode="auto">
          <a:xfrm>
            <a:off x="4520494" y="2781826"/>
            <a:ext cx="446613" cy="446612"/>
          </a:xfrm>
          <a:custGeom>
            <a:avLst/>
            <a:gdLst>
              <a:gd name="T0" fmla="*/ 180 w 200"/>
              <a:gd name="T1" fmla="*/ 0 h 200"/>
              <a:gd name="T2" fmla="*/ 20 w 200"/>
              <a:gd name="T3" fmla="*/ 0 h 200"/>
              <a:gd name="T4" fmla="*/ 0 w 200"/>
              <a:gd name="T5" fmla="*/ 20 h 200"/>
              <a:gd name="T6" fmla="*/ 0 w 200"/>
              <a:gd name="T7" fmla="*/ 122 h 200"/>
              <a:gd name="T8" fmla="*/ 16 w 200"/>
              <a:gd name="T9" fmla="*/ 120 h 200"/>
              <a:gd name="T10" fmla="*/ 113 w 200"/>
              <a:gd name="T11" fmla="*/ 200 h 200"/>
              <a:gd name="T12" fmla="*/ 180 w 200"/>
              <a:gd name="T13" fmla="*/ 200 h 200"/>
              <a:gd name="T14" fmla="*/ 200 w 200"/>
              <a:gd name="T15" fmla="*/ 180 h 200"/>
              <a:gd name="T16" fmla="*/ 200 w 200"/>
              <a:gd name="T17" fmla="*/ 20 h 200"/>
              <a:gd name="T18" fmla="*/ 180 w 200"/>
              <a:gd name="T19" fmla="*/ 0 h 200"/>
              <a:gd name="T20" fmla="*/ 116 w 200"/>
              <a:gd name="T21" fmla="*/ 157 h 200"/>
              <a:gd name="T22" fmla="*/ 39 w 200"/>
              <a:gd name="T23" fmla="*/ 106 h 200"/>
              <a:gd name="T24" fmla="*/ 32 w 200"/>
              <a:gd name="T25" fmla="*/ 98 h 200"/>
              <a:gd name="T26" fmla="*/ 40 w 200"/>
              <a:gd name="T27" fmla="*/ 92 h 200"/>
              <a:gd name="T28" fmla="*/ 123 w 200"/>
              <a:gd name="T29" fmla="*/ 151 h 200"/>
              <a:gd name="T30" fmla="*/ 116 w 200"/>
              <a:gd name="T31" fmla="*/ 157 h 200"/>
              <a:gd name="T32" fmla="*/ 144 w 200"/>
              <a:gd name="T33" fmla="*/ 141 h 200"/>
              <a:gd name="T34" fmla="*/ 46 w 200"/>
              <a:gd name="T35" fmla="*/ 76 h 200"/>
              <a:gd name="T36" fmla="*/ 37 w 200"/>
              <a:gd name="T37" fmla="*/ 66 h 200"/>
              <a:gd name="T38" fmla="*/ 47 w 200"/>
              <a:gd name="T39" fmla="*/ 57 h 200"/>
              <a:gd name="T40" fmla="*/ 154 w 200"/>
              <a:gd name="T41" fmla="*/ 133 h 200"/>
              <a:gd name="T42" fmla="*/ 144 w 200"/>
              <a:gd name="T43" fmla="*/ 141 h 200"/>
              <a:gd name="T44" fmla="*/ 175 w 200"/>
              <a:gd name="T45" fmla="*/ 122 h 200"/>
              <a:gd name="T46" fmla="*/ 50 w 200"/>
              <a:gd name="T47" fmla="*/ 39 h 200"/>
              <a:gd name="T48" fmla="*/ 39 w 200"/>
              <a:gd name="T49" fmla="*/ 26 h 200"/>
              <a:gd name="T50" fmla="*/ 52 w 200"/>
              <a:gd name="T51" fmla="*/ 15 h 200"/>
              <a:gd name="T52" fmla="*/ 188 w 200"/>
              <a:gd name="T53" fmla="*/ 112 h 200"/>
              <a:gd name="T54" fmla="*/ 175 w 200"/>
              <a:gd name="T55" fmla="*/ 122 h 200"/>
              <a:gd name="T56" fmla="*/ 16 w 200"/>
              <a:gd name="T57" fmla="*/ 162 h 200"/>
              <a:gd name="T58" fmla="*/ 0 w 200"/>
              <a:gd name="T59" fmla="*/ 165 h 200"/>
              <a:gd name="T60" fmla="*/ 0 w 200"/>
              <a:gd name="T61" fmla="*/ 180 h 200"/>
              <a:gd name="T62" fmla="*/ 20 w 200"/>
              <a:gd name="T63" fmla="*/ 200 h 200"/>
              <a:gd name="T64" fmla="*/ 69 w 200"/>
              <a:gd name="T65" fmla="*/ 200 h 200"/>
              <a:gd name="T66" fmla="*/ 16 w 200"/>
              <a:gd name="T67" fmla="*/ 16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00" h="200">
                <a:moveTo>
                  <a:pt x="180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22"/>
                  <a:pt x="0" y="122"/>
                  <a:pt x="0" y="122"/>
                </a:cubicBezTo>
                <a:cubicBezTo>
                  <a:pt x="5" y="121"/>
                  <a:pt x="11" y="120"/>
                  <a:pt x="16" y="120"/>
                </a:cubicBezTo>
                <a:cubicBezTo>
                  <a:pt x="64" y="120"/>
                  <a:pt x="104" y="155"/>
                  <a:pt x="113" y="200"/>
                </a:cubicBezTo>
                <a:cubicBezTo>
                  <a:pt x="180" y="200"/>
                  <a:pt x="180" y="200"/>
                  <a:pt x="180" y="200"/>
                </a:cubicBezTo>
                <a:cubicBezTo>
                  <a:pt x="191" y="200"/>
                  <a:pt x="200" y="191"/>
                  <a:pt x="200" y="18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200" y="9"/>
                  <a:pt x="191" y="0"/>
                  <a:pt x="180" y="0"/>
                </a:cubicBezTo>
                <a:close/>
                <a:moveTo>
                  <a:pt x="116" y="157"/>
                </a:moveTo>
                <a:cubicBezTo>
                  <a:pt x="92" y="125"/>
                  <a:pt x="75" y="110"/>
                  <a:pt x="39" y="106"/>
                </a:cubicBezTo>
                <a:cubicBezTo>
                  <a:pt x="35" y="106"/>
                  <a:pt x="32" y="102"/>
                  <a:pt x="32" y="98"/>
                </a:cubicBezTo>
                <a:cubicBezTo>
                  <a:pt x="33" y="94"/>
                  <a:pt x="36" y="92"/>
                  <a:pt x="40" y="92"/>
                </a:cubicBezTo>
                <a:cubicBezTo>
                  <a:pt x="85" y="92"/>
                  <a:pt x="116" y="121"/>
                  <a:pt x="123" y="151"/>
                </a:cubicBezTo>
                <a:cubicBezTo>
                  <a:pt x="123" y="155"/>
                  <a:pt x="120" y="158"/>
                  <a:pt x="116" y="157"/>
                </a:cubicBezTo>
                <a:close/>
                <a:moveTo>
                  <a:pt x="144" y="141"/>
                </a:moveTo>
                <a:cubicBezTo>
                  <a:pt x="114" y="100"/>
                  <a:pt x="92" y="80"/>
                  <a:pt x="46" y="76"/>
                </a:cubicBezTo>
                <a:cubicBezTo>
                  <a:pt x="41" y="75"/>
                  <a:pt x="37" y="71"/>
                  <a:pt x="37" y="66"/>
                </a:cubicBezTo>
                <a:cubicBezTo>
                  <a:pt x="38" y="61"/>
                  <a:pt x="42" y="57"/>
                  <a:pt x="47" y="57"/>
                </a:cubicBezTo>
                <a:cubicBezTo>
                  <a:pt x="104" y="57"/>
                  <a:pt x="145" y="95"/>
                  <a:pt x="154" y="133"/>
                </a:cubicBezTo>
                <a:cubicBezTo>
                  <a:pt x="154" y="138"/>
                  <a:pt x="149" y="142"/>
                  <a:pt x="144" y="141"/>
                </a:cubicBezTo>
                <a:close/>
                <a:moveTo>
                  <a:pt x="175" y="122"/>
                </a:moveTo>
                <a:cubicBezTo>
                  <a:pt x="137" y="70"/>
                  <a:pt x="109" y="44"/>
                  <a:pt x="50" y="39"/>
                </a:cubicBezTo>
                <a:cubicBezTo>
                  <a:pt x="43" y="38"/>
                  <a:pt x="38" y="33"/>
                  <a:pt x="39" y="26"/>
                </a:cubicBezTo>
                <a:cubicBezTo>
                  <a:pt x="39" y="20"/>
                  <a:pt x="45" y="15"/>
                  <a:pt x="52" y="15"/>
                </a:cubicBezTo>
                <a:cubicBezTo>
                  <a:pt x="124" y="15"/>
                  <a:pt x="176" y="63"/>
                  <a:pt x="188" y="112"/>
                </a:cubicBezTo>
                <a:cubicBezTo>
                  <a:pt x="187" y="118"/>
                  <a:pt x="182" y="123"/>
                  <a:pt x="175" y="122"/>
                </a:cubicBezTo>
                <a:close/>
                <a:moveTo>
                  <a:pt x="16" y="162"/>
                </a:moveTo>
                <a:cubicBezTo>
                  <a:pt x="11" y="162"/>
                  <a:pt x="5" y="163"/>
                  <a:pt x="0" y="165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91"/>
                  <a:pt x="9" y="200"/>
                  <a:pt x="20" y="200"/>
                </a:cubicBezTo>
                <a:cubicBezTo>
                  <a:pt x="69" y="200"/>
                  <a:pt x="69" y="200"/>
                  <a:pt x="69" y="200"/>
                </a:cubicBezTo>
                <a:cubicBezTo>
                  <a:pt x="62" y="178"/>
                  <a:pt x="41" y="162"/>
                  <a:pt x="16" y="162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5" name="Freeform 13">
            <a:extLst>
              <a:ext uri="{FF2B5EF4-FFF2-40B4-BE49-F238E27FC236}">
                <a16:creationId xmlns:a16="http://schemas.microsoft.com/office/drawing/2014/main" id="{4C3E88B2-0843-4D40-93F3-4BD116DD0A9D}"/>
              </a:ext>
            </a:extLst>
          </p:cNvPr>
          <p:cNvSpPr>
            <a:spLocks noEditPoints="1"/>
          </p:cNvSpPr>
          <p:nvPr/>
        </p:nvSpPr>
        <p:spPr bwMode="auto">
          <a:xfrm>
            <a:off x="7243607" y="2781826"/>
            <a:ext cx="445114" cy="446612"/>
          </a:xfrm>
          <a:custGeom>
            <a:avLst/>
            <a:gdLst>
              <a:gd name="T0" fmla="*/ 180 w 200"/>
              <a:gd name="T1" fmla="*/ 0 h 200"/>
              <a:gd name="T2" fmla="*/ 20 w 200"/>
              <a:gd name="T3" fmla="*/ 0 h 200"/>
              <a:gd name="T4" fmla="*/ 0 w 200"/>
              <a:gd name="T5" fmla="*/ 20 h 200"/>
              <a:gd name="T6" fmla="*/ 0 w 200"/>
              <a:gd name="T7" fmla="*/ 180 h 200"/>
              <a:gd name="T8" fmla="*/ 20 w 200"/>
              <a:gd name="T9" fmla="*/ 200 h 200"/>
              <a:gd name="T10" fmla="*/ 180 w 200"/>
              <a:gd name="T11" fmla="*/ 200 h 200"/>
              <a:gd name="T12" fmla="*/ 200 w 200"/>
              <a:gd name="T13" fmla="*/ 180 h 200"/>
              <a:gd name="T14" fmla="*/ 200 w 200"/>
              <a:gd name="T15" fmla="*/ 20 h 200"/>
              <a:gd name="T16" fmla="*/ 180 w 200"/>
              <a:gd name="T17" fmla="*/ 0 h 200"/>
              <a:gd name="T18" fmla="*/ 151 w 200"/>
              <a:gd name="T19" fmla="*/ 156 h 200"/>
              <a:gd name="T20" fmla="*/ 147 w 200"/>
              <a:gd name="T21" fmla="*/ 156 h 200"/>
              <a:gd name="T22" fmla="*/ 54 w 200"/>
              <a:gd name="T23" fmla="*/ 156 h 200"/>
              <a:gd name="T24" fmla="*/ 50 w 200"/>
              <a:gd name="T25" fmla="*/ 156 h 200"/>
              <a:gd name="T26" fmla="*/ 21 w 200"/>
              <a:gd name="T27" fmla="*/ 128 h 200"/>
              <a:gd name="T28" fmla="*/ 44 w 200"/>
              <a:gd name="T29" fmla="*/ 99 h 200"/>
              <a:gd name="T30" fmla="*/ 44 w 200"/>
              <a:gd name="T31" fmla="*/ 95 h 200"/>
              <a:gd name="T32" fmla="*/ 68 w 200"/>
              <a:gd name="T33" fmla="*/ 71 h 200"/>
              <a:gd name="T34" fmla="*/ 81 w 200"/>
              <a:gd name="T35" fmla="*/ 75 h 200"/>
              <a:gd name="T36" fmla="*/ 122 w 200"/>
              <a:gd name="T37" fmla="*/ 43 h 200"/>
              <a:gd name="T38" fmla="*/ 165 w 200"/>
              <a:gd name="T39" fmla="*/ 86 h 200"/>
              <a:gd name="T40" fmla="*/ 163 w 200"/>
              <a:gd name="T41" fmla="*/ 101 h 200"/>
              <a:gd name="T42" fmla="*/ 180 w 200"/>
              <a:gd name="T43" fmla="*/ 128 h 200"/>
              <a:gd name="T44" fmla="*/ 151 w 200"/>
              <a:gd name="T45" fmla="*/ 156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00" h="200">
                <a:moveTo>
                  <a:pt x="180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91"/>
                  <a:pt x="9" y="200"/>
                  <a:pt x="20" y="200"/>
                </a:cubicBezTo>
                <a:cubicBezTo>
                  <a:pt x="180" y="200"/>
                  <a:pt x="180" y="200"/>
                  <a:pt x="180" y="200"/>
                </a:cubicBezTo>
                <a:cubicBezTo>
                  <a:pt x="191" y="200"/>
                  <a:pt x="200" y="191"/>
                  <a:pt x="200" y="18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200" y="9"/>
                  <a:pt x="191" y="0"/>
                  <a:pt x="180" y="0"/>
                </a:cubicBezTo>
                <a:close/>
                <a:moveTo>
                  <a:pt x="151" y="156"/>
                </a:moveTo>
                <a:cubicBezTo>
                  <a:pt x="150" y="156"/>
                  <a:pt x="148" y="156"/>
                  <a:pt x="147" y="156"/>
                </a:cubicBezTo>
                <a:cubicBezTo>
                  <a:pt x="54" y="156"/>
                  <a:pt x="54" y="156"/>
                  <a:pt x="54" y="156"/>
                </a:cubicBezTo>
                <a:cubicBezTo>
                  <a:pt x="53" y="156"/>
                  <a:pt x="52" y="156"/>
                  <a:pt x="50" y="156"/>
                </a:cubicBezTo>
                <a:cubicBezTo>
                  <a:pt x="34" y="156"/>
                  <a:pt x="21" y="144"/>
                  <a:pt x="21" y="128"/>
                </a:cubicBezTo>
                <a:cubicBezTo>
                  <a:pt x="21" y="114"/>
                  <a:pt x="31" y="102"/>
                  <a:pt x="44" y="99"/>
                </a:cubicBezTo>
                <a:cubicBezTo>
                  <a:pt x="44" y="98"/>
                  <a:pt x="44" y="96"/>
                  <a:pt x="44" y="95"/>
                </a:cubicBezTo>
                <a:cubicBezTo>
                  <a:pt x="44" y="82"/>
                  <a:pt x="54" y="71"/>
                  <a:pt x="68" y="71"/>
                </a:cubicBezTo>
                <a:cubicBezTo>
                  <a:pt x="72" y="71"/>
                  <a:pt x="77" y="72"/>
                  <a:pt x="81" y="75"/>
                </a:cubicBezTo>
                <a:cubicBezTo>
                  <a:pt x="86" y="57"/>
                  <a:pt x="102" y="43"/>
                  <a:pt x="122" y="43"/>
                </a:cubicBezTo>
                <a:cubicBezTo>
                  <a:pt x="146" y="43"/>
                  <a:pt x="165" y="63"/>
                  <a:pt x="165" y="86"/>
                </a:cubicBezTo>
                <a:cubicBezTo>
                  <a:pt x="165" y="92"/>
                  <a:pt x="164" y="96"/>
                  <a:pt x="163" y="101"/>
                </a:cubicBezTo>
                <a:cubicBezTo>
                  <a:pt x="173" y="105"/>
                  <a:pt x="180" y="116"/>
                  <a:pt x="180" y="128"/>
                </a:cubicBezTo>
                <a:cubicBezTo>
                  <a:pt x="180" y="144"/>
                  <a:pt x="167" y="156"/>
                  <a:pt x="151" y="156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6" name="Freeform 14">
            <a:extLst>
              <a:ext uri="{FF2B5EF4-FFF2-40B4-BE49-F238E27FC236}">
                <a16:creationId xmlns:a16="http://schemas.microsoft.com/office/drawing/2014/main" id="{FE880526-00E5-499F-A2AA-A63F5A68FB64}"/>
              </a:ext>
            </a:extLst>
          </p:cNvPr>
          <p:cNvSpPr>
            <a:spLocks noEditPoints="1"/>
          </p:cNvSpPr>
          <p:nvPr/>
        </p:nvSpPr>
        <p:spPr bwMode="auto">
          <a:xfrm>
            <a:off x="9965220" y="2781826"/>
            <a:ext cx="446613" cy="446612"/>
          </a:xfrm>
          <a:custGeom>
            <a:avLst/>
            <a:gdLst>
              <a:gd name="T0" fmla="*/ 70 w 200"/>
              <a:gd name="T1" fmla="*/ 82 h 200"/>
              <a:gd name="T2" fmla="*/ 81 w 200"/>
              <a:gd name="T3" fmla="*/ 82 h 200"/>
              <a:gd name="T4" fmla="*/ 81 w 200"/>
              <a:gd name="T5" fmla="*/ 82 h 200"/>
              <a:gd name="T6" fmla="*/ 101 w 200"/>
              <a:gd name="T7" fmla="*/ 82 h 200"/>
              <a:gd name="T8" fmla="*/ 101 w 200"/>
              <a:gd name="T9" fmla="*/ 64 h 200"/>
              <a:gd name="T10" fmla="*/ 81 w 200"/>
              <a:gd name="T11" fmla="*/ 64 h 200"/>
              <a:gd name="T12" fmla="*/ 81 w 200"/>
              <a:gd name="T13" fmla="*/ 64 h 200"/>
              <a:gd name="T14" fmla="*/ 70 w 200"/>
              <a:gd name="T15" fmla="*/ 64 h 200"/>
              <a:gd name="T16" fmla="*/ 70 w 200"/>
              <a:gd name="T17" fmla="*/ 82 h 200"/>
              <a:gd name="T18" fmla="*/ 127 w 200"/>
              <a:gd name="T19" fmla="*/ 118 h 200"/>
              <a:gd name="T20" fmla="*/ 81 w 200"/>
              <a:gd name="T21" fmla="*/ 118 h 200"/>
              <a:gd name="T22" fmla="*/ 81 w 200"/>
              <a:gd name="T23" fmla="*/ 118 h 200"/>
              <a:gd name="T24" fmla="*/ 69 w 200"/>
              <a:gd name="T25" fmla="*/ 118 h 200"/>
              <a:gd name="T26" fmla="*/ 69 w 200"/>
              <a:gd name="T27" fmla="*/ 135 h 200"/>
              <a:gd name="T28" fmla="*/ 81 w 200"/>
              <a:gd name="T29" fmla="*/ 135 h 200"/>
              <a:gd name="T30" fmla="*/ 81 w 200"/>
              <a:gd name="T31" fmla="*/ 135 h 200"/>
              <a:gd name="T32" fmla="*/ 127 w 200"/>
              <a:gd name="T33" fmla="*/ 135 h 200"/>
              <a:gd name="T34" fmla="*/ 127 w 200"/>
              <a:gd name="T35" fmla="*/ 118 h 200"/>
              <a:gd name="T36" fmla="*/ 180 w 200"/>
              <a:gd name="T37" fmla="*/ 0 h 200"/>
              <a:gd name="T38" fmla="*/ 20 w 200"/>
              <a:gd name="T39" fmla="*/ 0 h 200"/>
              <a:gd name="T40" fmla="*/ 0 w 200"/>
              <a:gd name="T41" fmla="*/ 20 h 200"/>
              <a:gd name="T42" fmla="*/ 0 w 200"/>
              <a:gd name="T43" fmla="*/ 180 h 200"/>
              <a:gd name="T44" fmla="*/ 20 w 200"/>
              <a:gd name="T45" fmla="*/ 200 h 200"/>
              <a:gd name="T46" fmla="*/ 180 w 200"/>
              <a:gd name="T47" fmla="*/ 200 h 200"/>
              <a:gd name="T48" fmla="*/ 200 w 200"/>
              <a:gd name="T49" fmla="*/ 180 h 200"/>
              <a:gd name="T50" fmla="*/ 200 w 200"/>
              <a:gd name="T51" fmla="*/ 20 h 200"/>
              <a:gd name="T52" fmla="*/ 180 w 200"/>
              <a:gd name="T53" fmla="*/ 0 h 200"/>
              <a:gd name="T54" fmla="*/ 177 w 200"/>
              <a:gd name="T55" fmla="*/ 130 h 200"/>
              <a:gd name="T56" fmla="*/ 128 w 200"/>
              <a:gd name="T57" fmla="*/ 174 h 200"/>
              <a:gd name="T58" fmla="*/ 81 w 200"/>
              <a:gd name="T59" fmla="*/ 174 h 200"/>
              <a:gd name="T60" fmla="*/ 67 w 200"/>
              <a:gd name="T61" fmla="*/ 174 h 200"/>
              <a:gd name="T62" fmla="*/ 24 w 200"/>
              <a:gd name="T63" fmla="*/ 133 h 200"/>
              <a:gd name="T64" fmla="*/ 24 w 200"/>
              <a:gd name="T65" fmla="*/ 68 h 200"/>
              <a:gd name="T66" fmla="*/ 68 w 200"/>
              <a:gd name="T67" fmla="*/ 25 h 200"/>
              <a:gd name="T68" fmla="*/ 81 w 200"/>
              <a:gd name="T69" fmla="*/ 25 h 200"/>
              <a:gd name="T70" fmla="*/ 107 w 200"/>
              <a:gd name="T71" fmla="*/ 25 h 200"/>
              <a:gd name="T72" fmla="*/ 144 w 200"/>
              <a:gd name="T73" fmla="*/ 60 h 200"/>
              <a:gd name="T74" fmla="*/ 145 w 200"/>
              <a:gd name="T75" fmla="*/ 73 h 200"/>
              <a:gd name="T76" fmla="*/ 155 w 200"/>
              <a:gd name="T77" fmla="*/ 81 h 200"/>
              <a:gd name="T78" fmla="*/ 163 w 200"/>
              <a:gd name="T79" fmla="*/ 81 h 200"/>
              <a:gd name="T80" fmla="*/ 177 w 200"/>
              <a:gd name="T81" fmla="*/ 94 h 200"/>
              <a:gd name="T82" fmla="*/ 177 w 200"/>
              <a:gd name="T83" fmla="*/ 13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00" h="200">
                <a:moveTo>
                  <a:pt x="70" y="82"/>
                </a:move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101" y="82"/>
                  <a:pt x="101" y="82"/>
                  <a:pt x="101" y="82"/>
                </a:cubicBezTo>
                <a:cubicBezTo>
                  <a:pt x="114" y="77"/>
                  <a:pt x="104" y="64"/>
                  <a:pt x="101" y="64"/>
                </a:cubicBezTo>
                <a:cubicBezTo>
                  <a:pt x="99" y="64"/>
                  <a:pt x="81" y="64"/>
                  <a:pt x="81" y="64"/>
                </a:cubicBezTo>
                <a:cubicBezTo>
                  <a:pt x="81" y="64"/>
                  <a:pt x="81" y="64"/>
                  <a:pt x="81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63" y="64"/>
                  <a:pt x="58" y="79"/>
                  <a:pt x="70" y="82"/>
                </a:cubicBezTo>
                <a:close/>
                <a:moveTo>
                  <a:pt x="127" y="118"/>
                </a:moveTo>
                <a:cubicBezTo>
                  <a:pt x="125" y="118"/>
                  <a:pt x="81" y="118"/>
                  <a:pt x="81" y="118"/>
                </a:cubicBezTo>
                <a:cubicBezTo>
                  <a:pt x="81" y="118"/>
                  <a:pt x="81" y="118"/>
                  <a:pt x="81" y="118"/>
                </a:cubicBezTo>
                <a:cubicBezTo>
                  <a:pt x="69" y="118"/>
                  <a:pt x="69" y="118"/>
                  <a:pt x="69" y="118"/>
                </a:cubicBezTo>
                <a:cubicBezTo>
                  <a:pt x="65" y="118"/>
                  <a:pt x="58" y="132"/>
                  <a:pt x="69" y="135"/>
                </a:cubicBezTo>
                <a:cubicBezTo>
                  <a:pt x="71" y="135"/>
                  <a:pt x="81" y="135"/>
                  <a:pt x="81" y="135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1" y="135"/>
                  <a:pt x="128" y="135"/>
                  <a:pt x="127" y="135"/>
                </a:cubicBezTo>
                <a:cubicBezTo>
                  <a:pt x="143" y="131"/>
                  <a:pt x="131" y="117"/>
                  <a:pt x="127" y="118"/>
                </a:cubicBezTo>
                <a:close/>
                <a:moveTo>
                  <a:pt x="180" y="0"/>
                </a:moveTo>
                <a:cubicBezTo>
                  <a:pt x="20" y="0"/>
                  <a:pt x="20" y="0"/>
                  <a:pt x="20" y="0"/>
                </a:cubicBezTo>
                <a:cubicBezTo>
                  <a:pt x="9" y="0"/>
                  <a:pt x="0" y="9"/>
                  <a:pt x="0" y="2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191"/>
                  <a:pt x="9" y="200"/>
                  <a:pt x="20" y="200"/>
                </a:cubicBezTo>
                <a:cubicBezTo>
                  <a:pt x="180" y="200"/>
                  <a:pt x="180" y="200"/>
                  <a:pt x="180" y="200"/>
                </a:cubicBezTo>
                <a:cubicBezTo>
                  <a:pt x="191" y="200"/>
                  <a:pt x="200" y="191"/>
                  <a:pt x="200" y="180"/>
                </a:cubicBezTo>
                <a:cubicBezTo>
                  <a:pt x="200" y="20"/>
                  <a:pt x="200" y="20"/>
                  <a:pt x="200" y="20"/>
                </a:cubicBezTo>
                <a:cubicBezTo>
                  <a:pt x="200" y="9"/>
                  <a:pt x="191" y="0"/>
                  <a:pt x="180" y="0"/>
                </a:cubicBezTo>
                <a:close/>
                <a:moveTo>
                  <a:pt x="177" y="130"/>
                </a:moveTo>
                <a:cubicBezTo>
                  <a:pt x="177" y="130"/>
                  <a:pt x="169" y="173"/>
                  <a:pt x="128" y="174"/>
                </a:cubicBezTo>
                <a:cubicBezTo>
                  <a:pt x="125" y="174"/>
                  <a:pt x="81" y="174"/>
                  <a:pt x="81" y="174"/>
                </a:cubicBezTo>
                <a:cubicBezTo>
                  <a:pt x="81" y="174"/>
                  <a:pt x="69" y="174"/>
                  <a:pt x="67" y="174"/>
                </a:cubicBezTo>
                <a:cubicBezTo>
                  <a:pt x="27" y="167"/>
                  <a:pt x="24" y="133"/>
                  <a:pt x="24" y="133"/>
                </a:cubicBezTo>
                <a:cubicBezTo>
                  <a:pt x="24" y="133"/>
                  <a:pt x="24" y="70"/>
                  <a:pt x="24" y="68"/>
                </a:cubicBezTo>
                <a:cubicBezTo>
                  <a:pt x="30" y="28"/>
                  <a:pt x="68" y="25"/>
                  <a:pt x="68" y="25"/>
                </a:cubicBezTo>
                <a:cubicBezTo>
                  <a:pt x="81" y="25"/>
                  <a:pt x="81" y="25"/>
                  <a:pt x="81" y="25"/>
                </a:cubicBezTo>
                <a:cubicBezTo>
                  <a:pt x="81" y="25"/>
                  <a:pt x="103" y="25"/>
                  <a:pt x="107" y="25"/>
                </a:cubicBezTo>
                <a:cubicBezTo>
                  <a:pt x="110" y="25"/>
                  <a:pt x="142" y="34"/>
                  <a:pt x="144" y="60"/>
                </a:cubicBezTo>
                <a:cubicBezTo>
                  <a:pt x="144" y="71"/>
                  <a:pt x="145" y="73"/>
                  <a:pt x="145" y="73"/>
                </a:cubicBezTo>
                <a:cubicBezTo>
                  <a:pt x="145" y="73"/>
                  <a:pt x="147" y="81"/>
                  <a:pt x="155" y="81"/>
                </a:cubicBezTo>
                <a:cubicBezTo>
                  <a:pt x="163" y="81"/>
                  <a:pt x="163" y="81"/>
                  <a:pt x="163" y="81"/>
                </a:cubicBezTo>
                <a:cubicBezTo>
                  <a:pt x="163" y="81"/>
                  <a:pt x="177" y="80"/>
                  <a:pt x="177" y="94"/>
                </a:cubicBezTo>
                <a:cubicBezTo>
                  <a:pt x="177" y="107"/>
                  <a:pt x="177" y="130"/>
                  <a:pt x="177" y="130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2" name="文本框 48">
            <a:extLst>
              <a:ext uri="{FF2B5EF4-FFF2-40B4-BE49-F238E27FC236}">
                <a16:creationId xmlns:a16="http://schemas.microsoft.com/office/drawing/2014/main" id="{A6C1D94D-538C-4730-9CDB-4ADDD4AF13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</a:rPr>
              <a:t>竞争分析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2FBFECD-A131-4618-BFCC-EA9A8042C97C}"/>
              </a:ext>
            </a:extLst>
          </p:cNvPr>
          <p:cNvSpPr txBox="1"/>
          <p:nvPr/>
        </p:nvSpPr>
        <p:spPr>
          <a:xfrm>
            <a:off x="2880991" y="440903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Click here to add title</a:t>
            </a:r>
            <a:endParaRPr lang="zh-CN" altLang="en-US" sz="1400" baseline="-3000" dirty="0">
              <a:solidFill>
                <a:schemeClr val="bg1"/>
              </a:solidFill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3A47931-CFE7-45E7-8832-21DA447AC617}"/>
              </a:ext>
            </a:extLst>
          </p:cNvPr>
          <p:cNvGrpSpPr/>
          <p:nvPr/>
        </p:nvGrpSpPr>
        <p:grpSpPr>
          <a:xfrm>
            <a:off x="411849" y="265660"/>
            <a:ext cx="918273" cy="629316"/>
            <a:chOff x="411849" y="265660"/>
            <a:chExt cx="918273" cy="629316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E8C4AFF6-53A8-4FD5-BEE8-DAA9EF8FCB69}"/>
                </a:ext>
              </a:extLst>
            </p:cNvPr>
            <p:cNvSpPr/>
            <p:nvPr/>
          </p:nvSpPr>
          <p:spPr>
            <a:xfrm rot="2704944">
              <a:off x="411849" y="265660"/>
              <a:ext cx="629316" cy="6293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B67376C-B3F4-463C-B751-F9049855AFD3}"/>
                </a:ext>
              </a:extLst>
            </p:cNvPr>
            <p:cNvSpPr/>
            <p:nvPr/>
          </p:nvSpPr>
          <p:spPr>
            <a:xfrm rot="2704944">
              <a:off x="974021" y="403855"/>
              <a:ext cx="356102" cy="356100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11BFFEAA-1B7D-47F3-ABD7-60A47EF89374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639E58F6-02DD-4440-A800-B1CB82FA4AC4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27DE63A-2EC4-460D-93DB-152B4CEEF655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8993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9951" y="2761472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风险分析及对策</a:t>
            </a: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DBF7C13-ECED-4751-A526-95CD21719DD3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8861882C-F9B3-4C4A-A74B-290D26C18A02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8208634-3B25-4C24-ACAE-EF3DAE056878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EA51505-5E62-4092-BD48-FEF9A1131E80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2347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14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0" b="1980"/>
          <a:stretch>
            <a:fillRect/>
          </a:stretch>
        </p:blipFill>
        <p:spPr/>
      </p:pic>
      <p:graphicFrame>
        <p:nvGraphicFramePr>
          <p:cNvPr id="18" name="图表 17"/>
          <p:cNvGraphicFramePr/>
          <p:nvPr>
            <p:extLst>
              <p:ext uri="{D42A27DB-BD31-4B8C-83A1-F6EECF244321}">
                <p14:modId xmlns:p14="http://schemas.microsoft.com/office/powerpoint/2010/main" val="2879149884"/>
              </p:ext>
            </p:extLst>
          </p:nvPr>
        </p:nvGraphicFramePr>
        <p:xfrm>
          <a:off x="6096000" y="1157954"/>
          <a:ext cx="5218387" cy="37735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本框 20"/>
          <p:cNvSpPr txBox="1"/>
          <p:nvPr/>
        </p:nvSpPr>
        <p:spPr>
          <a:xfrm>
            <a:off x="3026979" y="5375807"/>
            <a:ext cx="83617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altLang="zh-CN" dirty="0"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63871" y="5406584"/>
            <a:ext cx="187102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宋体" panose="02010600030101010101" pitchFamily="2" charset="-122"/>
              </a:rPr>
              <a:t>总结数据</a:t>
            </a:r>
            <a:endParaRPr lang="en-US" altLang="zh-CN" sz="3200" b="1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69B3926-B50A-4034-8718-BC2C0748266F}"/>
              </a:ext>
            </a:extLst>
          </p:cNvPr>
          <p:cNvSpPr txBox="1"/>
          <p:nvPr/>
        </p:nvSpPr>
        <p:spPr>
          <a:xfrm>
            <a:off x="2880991" y="496004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文本框 48">
            <a:extLst>
              <a:ext uri="{FF2B5EF4-FFF2-40B4-BE49-F238E27FC236}">
                <a16:creationId xmlns:a16="http://schemas.microsoft.com/office/drawing/2014/main" id="{E94D287D-B2F0-40B2-A2DA-53BAA9D9B8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09" y="385204"/>
            <a:ext cx="27410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</a:rPr>
              <a:t>市场风险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435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1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50"/>
                                        <p:tgtEl>
                                          <p:spTgt spid="1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1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8" grpId="0">
        <p:bldSub>
          <a:bldChart bld="category"/>
        </p:bldSub>
      </p:bldGraphic>
      <p:bldP spid="21" grpId="0"/>
      <p:bldP spid="2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25CE4AE-EB0C-4D91-B394-D86EE171CA0D}"/>
              </a:ext>
            </a:extLst>
          </p:cNvPr>
          <p:cNvGrpSpPr/>
          <p:nvPr/>
        </p:nvGrpSpPr>
        <p:grpSpPr>
          <a:xfrm>
            <a:off x="0" y="2491025"/>
            <a:ext cx="12192000" cy="1841500"/>
            <a:chOff x="0" y="2491025"/>
            <a:chExt cx="12192000" cy="18415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A3294B1C-1E5D-421D-A916-AEB1F36CA064}"/>
                </a:ext>
              </a:extLst>
            </p:cNvPr>
            <p:cNvSpPr/>
            <p:nvPr/>
          </p:nvSpPr>
          <p:spPr>
            <a:xfrm>
              <a:off x="0" y="2491025"/>
              <a:ext cx="12192000" cy="1841500"/>
            </a:xfrm>
            <a:prstGeom prst="rect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16BF3F2F-B97F-4CFD-9D91-698D101DD377}"/>
                </a:ext>
              </a:extLst>
            </p:cNvPr>
            <p:cNvSpPr/>
            <p:nvPr/>
          </p:nvSpPr>
          <p:spPr>
            <a:xfrm>
              <a:off x="0" y="2491025"/>
              <a:ext cx="12192000" cy="1841500"/>
            </a:xfrm>
            <a:prstGeom prst="rect">
              <a:avLst/>
            </a:prstGeom>
            <a:solidFill>
              <a:schemeClr val="tx1">
                <a:alpha val="66000"/>
              </a:schemeClr>
            </a:solidFill>
          </p:spPr>
          <p:txBody>
            <a:bodyPr wrap="square">
              <a:noAutofit/>
            </a:bodyPr>
            <a:lstStyle/>
            <a:p>
              <a:pPr algn="ctr">
                <a:lnSpc>
                  <a:spcPct val="150000"/>
                </a:lnSpc>
              </a:pPr>
              <a:endParaRPr lang="zh-CN" alt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DF9020D-9A17-4BCF-A0E9-7FAF5FA1C135}"/>
              </a:ext>
            </a:extLst>
          </p:cNvPr>
          <p:cNvGrpSpPr/>
          <p:nvPr/>
        </p:nvGrpSpPr>
        <p:grpSpPr>
          <a:xfrm>
            <a:off x="4868506" y="2184283"/>
            <a:ext cx="2454990" cy="2454986"/>
            <a:chOff x="4868506" y="2184283"/>
            <a:chExt cx="2454990" cy="2454986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499DB64-9E14-4E42-AA24-4D153CEE3855}"/>
                </a:ext>
              </a:extLst>
            </p:cNvPr>
            <p:cNvSpPr/>
            <p:nvPr/>
          </p:nvSpPr>
          <p:spPr>
            <a:xfrm>
              <a:off x="4868506" y="2184283"/>
              <a:ext cx="2454990" cy="245498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38100"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3157856C-1600-4B83-A57D-0FB21A44A6BD}"/>
                </a:ext>
              </a:extLst>
            </p:cNvPr>
            <p:cNvSpPr/>
            <p:nvPr/>
          </p:nvSpPr>
          <p:spPr>
            <a:xfrm>
              <a:off x="5020065" y="2335842"/>
              <a:ext cx="2151872" cy="215186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EC63E88-A7D6-492E-822C-E114DF32FA2B}"/>
              </a:ext>
            </a:extLst>
          </p:cNvPr>
          <p:cNvGrpSpPr/>
          <p:nvPr/>
        </p:nvGrpSpPr>
        <p:grpSpPr>
          <a:xfrm>
            <a:off x="1007706" y="2184283"/>
            <a:ext cx="2454990" cy="2454986"/>
            <a:chOff x="1007706" y="2184283"/>
            <a:chExt cx="2454990" cy="245498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C08A37C9-6FCA-45B6-A22B-8E2489653D4B}"/>
                </a:ext>
              </a:extLst>
            </p:cNvPr>
            <p:cNvSpPr/>
            <p:nvPr/>
          </p:nvSpPr>
          <p:spPr>
            <a:xfrm>
              <a:off x="1007706" y="2184283"/>
              <a:ext cx="2454990" cy="245498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38100"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8B4BFF3-525C-41D5-8129-C2253EEBA906}"/>
                </a:ext>
              </a:extLst>
            </p:cNvPr>
            <p:cNvSpPr/>
            <p:nvPr/>
          </p:nvSpPr>
          <p:spPr>
            <a:xfrm>
              <a:off x="1159265" y="2335842"/>
              <a:ext cx="2151872" cy="215186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AF10155-0842-4076-A8A7-94E8A3038E65}"/>
              </a:ext>
            </a:extLst>
          </p:cNvPr>
          <p:cNvGrpSpPr/>
          <p:nvPr/>
        </p:nvGrpSpPr>
        <p:grpSpPr>
          <a:xfrm>
            <a:off x="8752688" y="2184283"/>
            <a:ext cx="2454990" cy="2454986"/>
            <a:chOff x="8752688" y="2184283"/>
            <a:chExt cx="2454990" cy="2454986"/>
          </a:xfrm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47EB0583-B97D-4A60-90D5-63865E3AE099}"/>
                </a:ext>
              </a:extLst>
            </p:cNvPr>
            <p:cNvSpPr/>
            <p:nvPr/>
          </p:nvSpPr>
          <p:spPr>
            <a:xfrm>
              <a:off x="8752688" y="2184283"/>
              <a:ext cx="2454990" cy="2454986"/>
            </a:xfrm>
            <a:prstGeom prst="ellipse">
              <a:avLst/>
            </a:prstGeom>
            <a:solidFill>
              <a:srgbClr val="C00000">
                <a:alpha val="80000"/>
              </a:srgbClr>
            </a:solidFill>
            <a:ln w="38100">
              <a:solidFill>
                <a:schemeClr val="bg1"/>
              </a:solidFill>
            </a:ln>
          </p:spPr>
          <p:txBody>
            <a:bodyPr wrap="none" rtlCol="0" anchor="ctr">
              <a:noAutofit/>
            </a:bodyPr>
            <a:lstStyle/>
            <a:p>
              <a:endParaRPr sz="2400">
                <a:solidFill>
                  <a:schemeClr val="bg1"/>
                </a:solidFill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D229828-0A4A-4F96-B6EC-6DC3788CC07C}"/>
                </a:ext>
              </a:extLst>
            </p:cNvPr>
            <p:cNvSpPr/>
            <p:nvPr/>
          </p:nvSpPr>
          <p:spPr>
            <a:xfrm>
              <a:off x="8904247" y="2335842"/>
              <a:ext cx="2151872" cy="2151868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" name="文本框 9">
            <a:extLst>
              <a:ext uri="{FF2B5EF4-FFF2-40B4-BE49-F238E27FC236}">
                <a16:creationId xmlns:a16="http://schemas.microsoft.com/office/drawing/2014/main" id="{921C8158-3BBD-4F8F-ABEF-E7A7CA15A50D}"/>
              </a:ext>
            </a:extLst>
          </p:cNvPr>
          <p:cNvSpPr txBox="1"/>
          <p:nvPr/>
        </p:nvSpPr>
        <p:spPr>
          <a:xfrm>
            <a:off x="1079596" y="1532169"/>
            <a:ext cx="2311210" cy="4707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algn="ctr"/>
            <a:r>
              <a:rPr lang="en-US" altLang="zh-CN" sz="2400" b="1" kern="100" dirty="0">
                <a:solidFill>
                  <a:schemeClr val="bg1"/>
                </a:solidFill>
              </a:rPr>
              <a:t>PART ONE</a:t>
            </a:r>
            <a:endParaRPr lang="zh-CN" altLang="zh-CN" sz="2400" b="1" kern="100" dirty="0">
              <a:solidFill>
                <a:schemeClr val="bg1"/>
              </a:solidFill>
            </a:endParaRPr>
          </a:p>
        </p:txBody>
      </p:sp>
      <p:sp>
        <p:nvSpPr>
          <p:cNvPr id="13" name="文本框 10">
            <a:extLst>
              <a:ext uri="{FF2B5EF4-FFF2-40B4-BE49-F238E27FC236}">
                <a16:creationId xmlns:a16="http://schemas.microsoft.com/office/drawing/2014/main" id="{85E6602C-1749-4EEB-A38B-2D8270120932}"/>
              </a:ext>
            </a:extLst>
          </p:cNvPr>
          <p:cNvSpPr txBox="1"/>
          <p:nvPr/>
        </p:nvSpPr>
        <p:spPr>
          <a:xfrm>
            <a:off x="4958785" y="1532169"/>
            <a:ext cx="2311210" cy="4707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en-US" altLang="zh-CN" sz="2400" b="1" kern="100" dirty="0">
                <a:solidFill>
                  <a:prstClr val="white"/>
                </a:solidFill>
              </a:rPr>
              <a:t>PART TWO</a:t>
            </a:r>
            <a:endParaRPr lang="zh-CN" altLang="zh-CN" sz="2400" b="1" kern="100" dirty="0">
              <a:solidFill>
                <a:prstClr val="white"/>
              </a:solidFill>
            </a:endParaRPr>
          </a:p>
        </p:txBody>
      </p:sp>
      <p:sp>
        <p:nvSpPr>
          <p:cNvPr id="14" name="文本框 11">
            <a:extLst>
              <a:ext uri="{FF2B5EF4-FFF2-40B4-BE49-F238E27FC236}">
                <a16:creationId xmlns:a16="http://schemas.microsoft.com/office/drawing/2014/main" id="{9F7B4E24-B018-456D-832B-F1C30ED5E570}"/>
              </a:ext>
            </a:extLst>
          </p:cNvPr>
          <p:cNvSpPr txBox="1"/>
          <p:nvPr/>
        </p:nvSpPr>
        <p:spPr>
          <a:xfrm>
            <a:off x="8830462" y="1532169"/>
            <a:ext cx="2311210" cy="470789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txBody>
          <a:bodyPr wrap="square" rtlCol="0" anchor="ctr" anchorCtr="1">
            <a:noAutofit/>
          </a:bodyPr>
          <a:lstStyle/>
          <a:p>
            <a:pPr lvl="0" algn="ctr"/>
            <a:r>
              <a:rPr lang="en-US" altLang="zh-CN" sz="2400" b="1" kern="100" dirty="0">
                <a:solidFill>
                  <a:prstClr val="white"/>
                </a:solidFill>
              </a:rPr>
              <a:t>PART THREE</a:t>
            </a:r>
            <a:endParaRPr lang="zh-CN" altLang="zh-CN" sz="2400" b="1" kern="100" dirty="0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FD2896C-D408-45A2-B7CE-D4B47CF6D302}"/>
              </a:ext>
            </a:extLst>
          </p:cNvPr>
          <p:cNvSpPr>
            <a:spLocks/>
          </p:cNvSpPr>
          <p:nvPr/>
        </p:nvSpPr>
        <p:spPr>
          <a:xfrm>
            <a:off x="777204" y="4946011"/>
            <a:ext cx="2685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A49173F-88B9-4A56-8395-1F3181A3B02D}"/>
              </a:ext>
            </a:extLst>
          </p:cNvPr>
          <p:cNvSpPr>
            <a:spLocks/>
          </p:cNvSpPr>
          <p:nvPr/>
        </p:nvSpPr>
        <p:spPr>
          <a:xfrm>
            <a:off x="4756406" y="4946011"/>
            <a:ext cx="2685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0C2E00F-B212-4AD2-9070-64AD2FD9D54E}"/>
              </a:ext>
            </a:extLst>
          </p:cNvPr>
          <p:cNvSpPr>
            <a:spLocks/>
          </p:cNvSpPr>
          <p:nvPr/>
        </p:nvSpPr>
        <p:spPr>
          <a:xfrm>
            <a:off x="8622199" y="4946011"/>
            <a:ext cx="26854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DF3CBF8-5EB6-4113-B71C-058EFA644B33}"/>
              </a:ext>
            </a:extLst>
          </p:cNvPr>
          <p:cNvSpPr txBox="1"/>
          <p:nvPr/>
        </p:nvSpPr>
        <p:spPr>
          <a:xfrm>
            <a:off x="2880991" y="496004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1" name="文本框 48">
            <a:extLst>
              <a:ext uri="{FF2B5EF4-FFF2-40B4-BE49-F238E27FC236}">
                <a16:creationId xmlns:a16="http://schemas.microsoft.com/office/drawing/2014/main" id="{9155B37D-F5FE-4D57-8DE9-0FE3B9D4A8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09" y="385204"/>
            <a:ext cx="27410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管理风险</a:t>
            </a:r>
          </a:p>
        </p:txBody>
      </p:sp>
    </p:spTree>
    <p:extLst>
      <p:ext uri="{BB962C8B-B14F-4D97-AF65-F5344CB8AC3E}">
        <p14:creationId xmlns:p14="http://schemas.microsoft.com/office/powerpoint/2010/main" val="3081314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7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7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8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rot="16200000" flipH="1">
            <a:off x="4381498" y="-952498"/>
            <a:ext cx="3429003" cy="12191999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7692" r="5449" b="5129"/>
          <a:stretch/>
        </p:blipFill>
        <p:spPr>
          <a:xfrm rot="16200000">
            <a:off x="-3184009" y="1145448"/>
            <a:ext cx="7472923" cy="73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0" t="7692" r="5449" b="5129"/>
          <a:stretch/>
        </p:blipFill>
        <p:spPr>
          <a:xfrm rot="5400000">
            <a:off x="-3184009" y="-1567210"/>
            <a:ext cx="7472923" cy="73914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646929" y="1307210"/>
            <a:ext cx="7099300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时代要求所做的就是不断去</a:t>
            </a:r>
            <a:endParaRPr lang="en-US" altLang="zh-CN" sz="4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8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推陈出新</a:t>
            </a:r>
            <a:endParaRPr lang="en-US" altLang="zh-CN" sz="48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It’s our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time!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597401" y="4561938"/>
            <a:ext cx="2393950" cy="162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</a:t>
            </a:r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059285" y="4561938"/>
            <a:ext cx="2686944" cy="1364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prstClr val="white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</a:t>
            </a:r>
            <a:r>
              <a:rPr lang="zh-CN" altLang="en-US" sz="1400" dirty="0">
                <a:solidFill>
                  <a:schemeClr val="bg1"/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</a:t>
            </a:r>
            <a:endParaRPr lang="zh-CN" altLang="en-US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lvl="0">
              <a:lnSpc>
                <a:spcPct val="120000"/>
              </a:lnSpc>
            </a:pPr>
            <a:endParaRPr lang="zh-CN" altLang="en-US" sz="1400" dirty="0">
              <a:solidFill>
                <a:prstClr val="white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16DA179-7B2B-422F-8D43-1DCA0C645C3B}"/>
              </a:ext>
            </a:extLst>
          </p:cNvPr>
          <p:cNvGrpSpPr/>
          <p:nvPr/>
        </p:nvGrpSpPr>
        <p:grpSpPr>
          <a:xfrm>
            <a:off x="5390704" y="3639199"/>
            <a:ext cx="762000" cy="762000"/>
            <a:chOff x="5390704" y="3639199"/>
            <a:chExt cx="762000" cy="762000"/>
          </a:xfrm>
        </p:grpSpPr>
        <p:sp>
          <p:nvSpPr>
            <p:cNvPr id="23" name="椭圆 22"/>
            <p:cNvSpPr/>
            <p:nvPr/>
          </p:nvSpPr>
          <p:spPr>
            <a:xfrm>
              <a:off x="5390704" y="3639199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30" name="组合 29"/>
            <p:cNvGrpSpPr/>
            <p:nvPr/>
          </p:nvGrpSpPr>
          <p:grpSpPr>
            <a:xfrm>
              <a:off x="5598347" y="3851276"/>
              <a:ext cx="346714" cy="346713"/>
              <a:chOff x="3901439" y="167640"/>
              <a:chExt cx="346714" cy="346713"/>
            </a:xfrm>
          </p:grpSpPr>
          <p:cxnSp>
            <p:nvCxnSpPr>
              <p:cNvPr id="28" name="直接连接符 27"/>
              <p:cNvCxnSpPr/>
              <p:nvPr/>
            </p:nvCxnSpPr>
            <p:spPr>
              <a:xfrm>
                <a:off x="3901440" y="167640"/>
                <a:ext cx="346713" cy="346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>
                <a:cxnSpLocks/>
              </p:cNvCxnSpPr>
              <p:nvPr/>
            </p:nvCxnSpPr>
            <p:spPr>
              <a:xfrm flipH="1">
                <a:off x="3901439" y="167640"/>
                <a:ext cx="346713" cy="346713"/>
              </a:xfrm>
              <a:prstGeom prst="line">
                <a:avLst/>
              </a:prstGeom>
              <a:ln w="762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B951E61-4C65-4EEB-AD3C-D1600A3B34CB}"/>
              </a:ext>
            </a:extLst>
          </p:cNvPr>
          <p:cNvGrpSpPr/>
          <p:nvPr/>
        </p:nvGrpSpPr>
        <p:grpSpPr>
          <a:xfrm>
            <a:off x="9793380" y="3639199"/>
            <a:ext cx="762000" cy="762000"/>
            <a:chOff x="9793380" y="3639199"/>
            <a:chExt cx="762000" cy="762000"/>
          </a:xfrm>
        </p:grpSpPr>
        <p:sp>
          <p:nvSpPr>
            <p:cNvPr id="24" name="椭圆 23"/>
            <p:cNvSpPr/>
            <p:nvPr/>
          </p:nvSpPr>
          <p:spPr>
            <a:xfrm>
              <a:off x="9793380" y="3639199"/>
              <a:ext cx="762000" cy="76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39" name="图形 3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884375" y="3764688"/>
              <a:ext cx="580010" cy="511022"/>
            </a:xfrm>
            <a:prstGeom prst="rect">
              <a:avLst/>
            </a:prstGeom>
          </p:spPr>
        </p:pic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987F2ACA-AC3B-4F7A-8EDA-E7704BD382FB}"/>
              </a:ext>
            </a:extLst>
          </p:cNvPr>
          <p:cNvSpPr txBox="1"/>
          <p:nvPr/>
        </p:nvSpPr>
        <p:spPr>
          <a:xfrm>
            <a:off x="3651014" y="517768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" name="文本框 48">
            <a:extLst>
              <a:ext uri="{FF2B5EF4-FFF2-40B4-BE49-F238E27FC236}">
                <a16:creationId xmlns:a16="http://schemas.microsoft.com/office/drawing/2014/main" id="{1744A242-3380-45E7-8E9A-B23CB58586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09" y="385204"/>
            <a:ext cx="27410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</a:rPr>
              <a:t>管理风险</a:t>
            </a:r>
            <a:endParaRPr lang="zh-CN" altLang="en-US" sz="2400" dirty="0">
              <a:latin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7AA72DE-3725-4030-B53D-C3FDE9832039}"/>
              </a:ext>
            </a:extLst>
          </p:cNvPr>
          <p:cNvGrpSpPr/>
          <p:nvPr/>
        </p:nvGrpSpPr>
        <p:grpSpPr>
          <a:xfrm>
            <a:off x="411849" y="265660"/>
            <a:ext cx="918273" cy="629316"/>
            <a:chOff x="411849" y="265660"/>
            <a:chExt cx="918273" cy="629316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8DD8F57-2487-44DE-8A5B-16086A5CCA54}"/>
                </a:ext>
              </a:extLst>
            </p:cNvPr>
            <p:cNvSpPr/>
            <p:nvPr/>
          </p:nvSpPr>
          <p:spPr>
            <a:xfrm rot="2704944">
              <a:off x="411849" y="265660"/>
              <a:ext cx="629316" cy="6293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A126CC3E-8F41-49FF-8166-F921A34DD464}"/>
                </a:ext>
              </a:extLst>
            </p:cNvPr>
            <p:cNvSpPr/>
            <p:nvPr/>
          </p:nvSpPr>
          <p:spPr>
            <a:xfrm rot="2704944">
              <a:off x="974021" y="403855"/>
              <a:ext cx="356102" cy="356100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897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0" presetClass="entr" presetSubtype="0" decel="10000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0" grpId="1"/>
      <p:bldP spid="21" grpId="0"/>
      <p:bldP spid="2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9951" y="2761472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市场与销售</a:t>
            </a: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FE664C0-7E3E-4D82-8E0F-DDE5B146ABE1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45605077-4350-4E3A-B4A2-C4510A5F55E5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8120FE91-9395-495F-A513-CD0D6B82F36F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12CDFCE-2B9D-4B16-987D-C947F5CD01EB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9138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0BC903B3-E07A-4198-BE13-CACC001808F1}"/>
              </a:ext>
            </a:extLst>
          </p:cNvPr>
          <p:cNvGrpSpPr/>
          <p:nvPr/>
        </p:nvGrpSpPr>
        <p:grpSpPr>
          <a:xfrm>
            <a:off x="5969387" y="1355849"/>
            <a:ext cx="5763066" cy="1626502"/>
            <a:chOff x="5969387" y="1355849"/>
            <a:chExt cx="5763066" cy="1626502"/>
          </a:xfrm>
        </p:grpSpPr>
        <p:sp>
          <p:nvSpPr>
            <p:cNvPr id="20" name="矩形 19"/>
            <p:cNvSpPr/>
            <p:nvPr/>
          </p:nvSpPr>
          <p:spPr>
            <a:xfrm>
              <a:off x="5969388" y="1355849"/>
              <a:ext cx="5763065" cy="16265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969387" y="1355849"/>
              <a:ext cx="1939291" cy="1626502"/>
            </a:xfrm>
            <a:prstGeom prst="rect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534402" y="1569543"/>
              <a:ext cx="2569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121697" y="2033222"/>
              <a:ext cx="3395108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sym typeface="Gill Sans" charset="0"/>
                </a:rPr>
                <a:t>此处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A733141F-AA2E-41B1-8A19-10AC7B7F971B}"/>
              </a:ext>
            </a:extLst>
          </p:cNvPr>
          <p:cNvGrpSpPr/>
          <p:nvPr/>
        </p:nvGrpSpPr>
        <p:grpSpPr>
          <a:xfrm>
            <a:off x="5967416" y="3177615"/>
            <a:ext cx="5765037" cy="1626502"/>
            <a:chOff x="5967416" y="3177615"/>
            <a:chExt cx="5765037" cy="1626502"/>
          </a:xfrm>
        </p:grpSpPr>
        <p:sp>
          <p:nvSpPr>
            <p:cNvPr id="21" name="矩形 20"/>
            <p:cNvSpPr/>
            <p:nvPr/>
          </p:nvSpPr>
          <p:spPr>
            <a:xfrm>
              <a:off x="5969388" y="3177615"/>
              <a:ext cx="5763065" cy="16265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5967416" y="3177615"/>
              <a:ext cx="1940277" cy="1626502"/>
            </a:xfrm>
            <a:prstGeom prst="rect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533417" y="3438770"/>
              <a:ext cx="2569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120712" y="3902449"/>
              <a:ext cx="3395108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sym typeface="Gill Sans" charset="0"/>
                </a:rPr>
                <a:t>此处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B754A2DD-BF21-4EBB-AE94-12ADA670D77D}"/>
              </a:ext>
            </a:extLst>
          </p:cNvPr>
          <p:cNvGrpSpPr/>
          <p:nvPr/>
        </p:nvGrpSpPr>
        <p:grpSpPr>
          <a:xfrm>
            <a:off x="5969386" y="4995353"/>
            <a:ext cx="5763066" cy="1630530"/>
            <a:chOff x="5969386" y="4995353"/>
            <a:chExt cx="5763066" cy="1630530"/>
          </a:xfrm>
        </p:grpSpPr>
        <p:sp>
          <p:nvSpPr>
            <p:cNvPr id="22" name="矩形 21"/>
            <p:cNvSpPr/>
            <p:nvPr/>
          </p:nvSpPr>
          <p:spPr>
            <a:xfrm>
              <a:off x="5969387" y="4999381"/>
              <a:ext cx="5763065" cy="1626502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5969386" y="4995353"/>
              <a:ext cx="1938307" cy="1626502"/>
            </a:xfrm>
            <a:prstGeom prst="rect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534402" y="5236522"/>
              <a:ext cx="25696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</a:t>
              </a: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121697" y="5700201"/>
              <a:ext cx="3395108" cy="6832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6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100F060-EF24-43C4-AD50-B8948351A487}"/>
              </a:ext>
            </a:extLst>
          </p:cNvPr>
          <p:cNvGrpSpPr/>
          <p:nvPr/>
        </p:nvGrpSpPr>
        <p:grpSpPr>
          <a:xfrm>
            <a:off x="478299" y="1355849"/>
            <a:ext cx="5022083" cy="5270034"/>
            <a:chOff x="478299" y="1355849"/>
            <a:chExt cx="5022083" cy="527003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15" y="1355849"/>
              <a:ext cx="5004997" cy="3336664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478299" y="4712677"/>
              <a:ext cx="5022083" cy="191320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012368" y="5007560"/>
              <a:ext cx="3967090" cy="95500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9D1E755F-E91C-4A52-8AA1-E9E5ECE7510E}"/>
              </a:ext>
            </a:extLst>
          </p:cNvPr>
          <p:cNvSpPr txBox="1"/>
          <p:nvPr/>
        </p:nvSpPr>
        <p:spPr>
          <a:xfrm>
            <a:off x="2880991" y="496004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48">
            <a:extLst>
              <a:ext uri="{FF2B5EF4-FFF2-40B4-BE49-F238E27FC236}">
                <a16:creationId xmlns:a16="http://schemas.microsoft.com/office/drawing/2014/main" id="{4492D303-0EC1-4A2C-9683-61E66E2143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09" y="385204"/>
            <a:ext cx="27410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推广策略</a:t>
            </a:r>
          </a:p>
        </p:txBody>
      </p:sp>
    </p:spTree>
    <p:extLst>
      <p:ext uri="{BB962C8B-B14F-4D97-AF65-F5344CB8AC3E}">
        <p14:creationId xmlns:p14="http://schemas.microsoft.com/office/powerpoint/2010/main" val="983755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Straight Connector 31">
            <a:extLst>
              <a:ext uri="{FF2B5EF4-FFF2-40B4-BE49-F238E27FC236}">
                <a16:creationId xmlns:a16="http://schemas.microsoft.com/office/drawing/2014/main" id="{49F8DFF1-CF9A-405B-B4F0-4F660B8AB43B}"/>
              </a:ext>
            </a:extLst>
          </p:cNvPr>
          <p:cNvCxnSpPr/>
          <p:nvPr/>
        </p:nvCxnSpPr>
        <p:spPr>
          <a:xfrm rot="5400000">
            <a:off x="7049565" y="3064182"/>
            <a:ext cx="952507" cy="21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>
            <a:extLst>
              <a:ext uri="{FF2B5EF4-FFF2-40B4-BE49-F238E27FC236}">
                <a16:creationId xmlns:a16="http://schemas.microsoft.com/office/drawing/2014/main" id="{4D22B062-E84C-4337-A437-7E754028F689}"/>
              </a:ext>
            </a:extLst>
          </p:cNvPr>
          <p:cNvGrpSpPr/>
          <p:nvPr/>
        </p:nvGrpSpPr>
        <p:grpSpPr>
          <a:xfrm>
            <a:off x="6953256" y="1904990"/>
            <a:ext cx="1177493" cy="1177493"/>
            <a:chOff x="5214942" y="1428742"/>
            <a:chExt cx="883120" cy="883120"/>
          </a:xfrm>
        </p:grpSpPr>
        <p:sp>
          <p:nvSpPr>
            <p:cNvPr id="4" name="Oval 32">
              <a:extLst>
                <a:ext uri="{FF2B5EF4-FFF2-40B4-BE49-F238E27FC236}">
                  <a16:creationId xmlns:a16="http://schemas.microsoft.com/office/drawing/2014/main" id="{9E3F7D35-D267-4B4B-A107-E8E9A8A86C11}"/>
                </a:ext>
              </a:extLst>
            </p:cNvPr>
            <p:cNvSpPr/>
            <p:nvPr/>
          </p:nvSpPr>
          <p:spPr>
            <a:xfrm>
              <a:off x="5214942" y="1428742"/>
              <a:ext cx="883120" cy="883120"/>
            </a:xfrm>
            <a:prstGeom prst="ellipse">
              <a:avLst/>
            </a:prstGeom>
            <a:solidFill>
              <a:srgbClr val="C0000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5" name="Group 83">
              <a:extLst>
                <a:ext uri="{FF2B5EF4-FFF2-40B4-BE49-F238E27FC236}">
                  <a16:creationId xmlns:a16="http://schemas.microsoft.com/office/drawing/2014/main" id="{C857CE3D-7284-4892-A9F0-6511EB9D286E}"/>
                </a:ext>
              </a:extLst>
            </p:cNvPr>
            <p:cNvGrpSpPr/>
            <p:nvPr/>
          </p:nvGrpSpPr>
          <p:grpSpPr>
            <a:xfrm>
              <a:off x="5461828" y="1684189"/>
              <a:ext cx="366050" cy="366676"/>
              <a:chOff x="6853177" y="4545107"/>
              <a:chExt cx="366050" cy="366676"/>
            </a:xfrm>
            <a:solidFill>
              <a:schemeClr val="bg1"/>
            </a:solidFill>
          </p:grpSpPr>
          <p:sp>
            <p:nvSpPr>
              <p:cNvPr id="6" name="AutoShape 18">
                <a:extLst>
                  <a:ext uri="{FF2B5EF4-FFF2-40B4-BE49-F238E27FC236}">
                    <a16:creationId xmlns:a16="http://schemas.microsoft.com/office/drawing/2014/main" id="{C01FD486-F969-4099-B0E6-8498D4F44CE4}"/>
                  </a:ext>
                </a:extLst>
              </p:cNvPr>
              <p:cNvSpPr/>
              <p:nvPr/>
            </p:nvSpPr>
            <p:spPr bwMode="auto">
              <a:xfrm>
                <a:off x="6853177" y="4545107"/>
                <a:ext cx="366050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7" name="AutoShape 19">
                <a:extLst>
                  <a:ext uri="{FF2B5EF4-FFF2-40B4-BE49-F238E27FC236}">
                    <a16:creationId xmlns:a16="http://schemas.microsoft.com/office/drawing/2014/main" id="{2B14F619-F67E-4E7A-8947-F4D8BBE767F7}"/>
                  </a:ext>
                </a:extLst>
              </p:cNvPr>
              <p:cNvSpPr/>
              <p:nvPr/>
            </p:nvSpPr>
            <p:spPr bwMode="auto">
              <a:xfrm>
                <a:off x="6933270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8" name="AutoShape 20">
                <a:extLst>
                  <a:ext uri="{FF2B5EF4-FFF2-40B4-BE49-F238E27FC236}">
                    <a16:creationId xmlns:a16="http://schemas.microsoft.com/office/drawing/2014/main" id="{5D65FEAB-64B2-4CF4-948B-F8380190305B}"/>
                  </a:ext>
                </a:extLst>
              </p:cNvPr>
              <p:cNvSpPr/>
              <p:nvPr/>
            </p:nvSpPr>
            <p:spPr bwMode="auto">
              <a:xfrm>
                <a:off x="6933270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9" name="AutoShape 21">
                <a:extLst>
                  <a:ext uri="{FF2B5EF4-FFF2-40B4-BE49-F238E27FC236}">
                    <a16:creationId xmlns:a16="http://schemas.microsoft.com/office/drawing/2014/main" id="{64B94C4C-1C94-4C46-AA48-B8D51A41DF97}"/>
                  </a:ext>
                </a:extLst>
              </p:cNvPr>
              <p:cNvSpPr/>
              <p:nvPr/>
            </p:nvSpPr>
            <p:spPr bwMode="auto">
              <a:xfrm>
                <a:off x="6933270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0" name="AutoShape 22">
                <a:extLst>
                  <a:ext uri="{FF2B5EF4-FFF2-40B4-BE49-F238E27FC236}">
                    <a16:creationId xmlns:a16="http://schemas.microsoft.com/office/drawing/2014/main" id="{4066B036-D3F7-414B-A3AE-1F66B166F5FD}"/>
                  </a:ext>
                </a:extLst>
              </p:cNvPr>
              <p:cNvSpPr/>
              <p:nvPr/>
            </p:nvSpPr>
            <p:spPr bwMode="auto">
              <a:xfrm>
                <a:off x="7013363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1" name="AutoShape 23">
                <a:extLst>
                  <a:ext uri="{FF2B5EF4-FFF2-40B4-BE49-F238E27FC236}">
                    <a16:creationId xmlns:a16="http://schemas.microsoft.com/office/drawing/2014/main" id="{B7A9ACBF-8821-4EF0-B60C-B270C1E5093D}"/>
                  </a:ext>
                </a:extLst>
              </p:cNvPr>
              <p:cNvSpPr/>
              <p:nvPr/>
            </p:nvSpPr>
            <p:spPr bwMode="auto">
              <a:xfrm>
                <a:off x="7013363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2" name="AutoShape 24">
                <a:extLst>
                  <a:ext uri="{FF2B5EF4-FFF2-40B4-BE49-F238E27FC236}">
                    <a16:creationId xmlns:a16="http://schemas.microsoft.com/office/drawing/2014/main" id="{45D69679-3CDE-45BF-A36B-F2F479D51AD8}"/>
                  </a:ext>
                </a:extLst>
              </p:cNvPr>
              <p:cNvSpPr/>
              <p:nvPr/>
            </p:nvSpPr>
            <p:spPr bwMode="auto">
              <a:xfrm>
                <a:off x="7013363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3" name="AutoShape 25">
                <a:extLst>
                  <a:ext uri="{FF2B5EF4-FFF2-40B4-BE49-F238E27FC236}">
                    <a16:creationId xmlns:a16="http://schemas.microsoft.com/office/drawing/2014/main" id="{F574B9F0-B936-4982-8B36-90FDB7C8CE16}"/>
                  </a:ext>
                </a:extLst>
              </p:cNvPr>
              <p:cNvSpPr/>
              <p:nvPr/>
            </p:nvSpPr>
            <p:spPr bwMode="auto">
              <a:xfrm>
                <a:off x="7093457" y="4797277"/>
                <a:ext cx="45678" cy="3378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4" name="AutoShape 26">
                <a:extLst>
                  <a:ext uri="{FF2B5EF4-FFF2-40B4-BE49-F238E27FC236}">
                    <a16:creationId xmlns:a16="http://schemas.microsoft.com/office/drawing/2014/main" id="{75732994-949C-4769-92A6-AF447B933488}"/>
                  </a:ext>
                </a:extLst>
              </p:cNvPr>
              <p:cNvSpPr/>
              <p:nvPr/>
            </p:nvSpPr>
            <p:spPr bwMode="auto">
              <a:xfrm>
                <a:off x="7093457" y="4739710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15" name="AutoShape 27">
                <a:extLst>
                  <a:ext uri="{FF2B5EF4-FFF2-40B4-BE49-F238E27FC236}">
                    <a16:creationId xmlns:a16="http://schemas.microsoft.com/office/drawing/2014/main" id="{8B186DCE-9C03-4B3F-9DAB-6DAD75F5F89D}"/>
                  </a:ext>
                </a:extLst>
              </p:cNvPr>
              <p:cNvSpPr/>
              <p:nvPr/>
            </p:nvSpPr>
            <p:spPr bwMode="auto">
              <a:xfrm>
                <a:off x="7093457" y="4682768"/>
                <a:ext cx="45678" cy="34415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cxnSp>
        <p:nvCxnSpPr>
          <p:cNvPr id="16" name="Straight Connector 43">
            <a:extLst>
              <a:ext uri="{FF2B5EF4-FFF2-40B4-BE49-F238E27FC236}">
                <a16:creationId xmlns:a16="http://schemas.microsoft.com/office/drawing/2014/main" id="{9DF4C7A0-C00E-42AD-A643-E3AB8C7CA701}"/>
              </a:ext>
            </a:extLst>
          </p:cNvPr>
          <p:cNvCxnSpPr/>
          <p:nvPr/>
        </p:nvCxnSpPr>
        <p:spPr>
          <a:xfrm rot="5400000">
            <a:off x="9907085" y="3064182"/>
            <a:ext cx="952507" cy="211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F0CDC9CC-9942-4C07-8888-67215A3CA7FE}"/>
              </a:ext>
            </a:extLst>
          </p:cNvPr>
          <p:cNvGrpSpPr/>
          <p:nvPr/>
        </p:nvGrpSpPr>
        <p:grpSpPr>
          <a:xfrm>
            <a:off x="9810776" y="1904990"/>
            <a:ext cx="1177493" cy="1177493"/>
            <a:chOff x="7358082" y="1428742"/>
            <a:chExt cx="883120" cy="883120"/>
          </a:xfrm>
        </p:grpSpPr>
        <p:sp>
          <p:nvSpPr>
            <p:cNvPr id="18" name="Oval 44">
              <a:extLst>
                <a:ext uri="{FF2B5EF4-FFF2-40B4-BE49-F238E27FC236}">
                  <a16:creationId xmlns:a16="http://schemas.microsoft.com/office/drawing/2014/main" id="{F2E194AB-B174-4BE4-9D2D-0B4A28045ECD}"/>
                </a:ext>
              </a:extLst>
            </p:cNvPr>
            <p:cNvSpPr/>
            <p:nvPr/>
          </p:nvSpPr>
          <p:spPr>
            <a:xfrm>
              <a:off x="7358082" y="1428742"/>
              <a:ext cx="883120" cy="8831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9" name="AutoShape 103">
              <a:extLst>
                <a:ext uri="{FF2B5EF4-FFF2-40B4-BE49-F238E27FC236}">
                  <a16:creationId xmlns:a16="http://schemas.microsoft.com/office/drawing/2014/main" id="{6ABB4F7D-CB06-4208-9DAE-AFC760D383D7}"/>
                </a:ext>
              </a:extLst>
            </p:cNvPr>
            <p:cNvSpPr/>
            <p:nvPr/>
          </p:nvSpPr>
          <p:spPr bwMode="auto">
            <a:xfrm>
              <a:off x="7679297" y="1771435"/>
              <a:ext cx="131403" cy="863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660" y="0"/>
                  </a:moveTo>
                  <a:cubicBezTo>
                    <a:pt x="9461" y="0"/>
                    <a:pt x="0" y="9233"/>
                    <a:pt x="0" y="20160"/>
                  </a:cubicBezTo>
                  <a:cubicBezTo>
                    <a:pt x="0" y="20954"/>
                    <a:pt x="420" y="21600"/>
                    <a:pt x="939" y="21600"/>
                  </a:cubicBezTo>
                  <a:cubicBezTo>
                    <a:pt x="1457" y="21600"/>
                    <a:pt x="1878" y="20954"/>
                    <a:pt x="1878" y="20160"/>
                  </a:cubicBezTo>
                  <a:cubicBezTo>
                    <a:pt x="1878" y="10956"/>
                    <a:pt x="10655" y="2880"/>
                    <a:pt x="20660" y="2880"/>
                  </a:cubicBezTo>
                  <a:cubicBezTo>
                    <a:pt x="21179" y="2880"/>
                    <a:pt x="21600" y="2234"/>
                    <a:pt x="21600" y="1440"/>
                  </a:cubicBezTo>
                  <a:cubicBezTo>
                    <a:pt x="21600" y="645"/>
                    <a:pt x="21179" y="0"/>
                    <a:pt x="2066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20" name="AutoShape 104">
              <a:extLst>
                <a:ext uri="{FF2B5EF4-FFF2-40B4-BE49-F238E27FC236}">
                  <a16:creationId xmlns:a16="http://schemas.microsoft.com/office/drawing/2014/main" id="{D09166A2-B77B-40F4-83D9-36C349721477}"/>
                </a:ext>
              </a:extLst>
            </p:cNvPr>
            <p:cNvSpPr/>
            <p:nvPr/>
          </p:nvSpPr>
          <p:spPr bwMode="auto">
            <a:xfrm>
              <a:off x="7621730" y="1714494"/>
              <a:ext cx="366051" cy="32037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6971"/>
                  </a:moveTo>
                  <a:cubicBezTo>
                    <a:pt x="10181" y="16971"/>
                    <a:pt x="9546" y="16918"/>
                    <a:pt x="8912" y="16811"/>
                  </a:cubicBezTo>
                  <a:cubicBezTo>
                    <a:pt x="8847" y="16800"/>
                    <a:pt x="8781" y="16794"/>
                    <a:pt x="8716" y="16794"/>
                  </a:cubicBezTo>
                  <a:cubicBezTo>
                    <a:pt x="8315" y="16794"/>
                    <a:pt x="7931" y="16999"/>
                    <a:pt x="7673" y="17359"/>
                  </a:cubicBezTo>
                  <a:cubicBezTo>
                    <a:pt x="7384" y="17761"/>
                    <a:pt x="6563" y="18657"/>
                    <a:pt x="5591" y="19318"/>
                  </a:cubicBezTo>
                  <a:cubicBezTo>
                    <a:pt x="5854" y="18628"/>
                    <a:pt x="6060" y="17853"/>
                    <a:pt x="6074" y="17056"/>
                  </a:cubicBezTo>
                  <a:cubicBezTo>
                    <a:pt x="6078" y="17006"/>
                    <a:pt x="6080" y="16956"/>
                    <a:pt x="6080" y="16914"/>
                  </a:cubicBezTo>
                  <a:cubicBezTo>
                    <a:pt x="6080" y="16334"/>
                    <a:pt x="5796" y="15803"/>
                    <a:pt x="5344" y="15540"/>
                  </a:cubicBezTo>
                  <a:cubicBezTo>
                    <a:pt x="2843" y="14080"/>
                    <a:pt x="1349" y="11731"/>
                    <a:pt x="1349" y="9257"/>
                  </a:cubicBezTo>
                  <a:cubicBezTo>
                    <a:pt x="1349" y="5003"/>
                    <a:pt x="5588" y="1542"/>
                    <a:pt x="10800" y="1542"/>
                  </a:cubicBezTo>
                  <a:cubicBezTo>
                    <a:pt x="16011" y="1542"/>
                    <a:pt x="20249" y="5003"/>
                    <a:pt x="20249" y="9257"/>
                  </a:cubicBezTo>
                  <a:cubicBezTo>
                    <a:pt x="20249" y="13510"/>
                    <a:pt x="16011" y="16971"/>
                    <a:pt x="10800" y="16971"/>
                  </a:cubicBezTo>
                  <a:moveTo>
                    <a:pt x="10800" y="0"/>
                  </a:moveTo>
                  <a:cubicBezTo>
                    <a:pt x="4835" y="0"/>
                    <a:pt x="0" y="4144"/>
                    <a:pt x="0" y="9257"/>
                  </a:cubicBezTo>
                  <a:cubicBezTo>
                    <a:pt x="0" y="12440"/>
                    <a:pt x="1875" y="15248"/>
                    <a:pt x="4730" y="16914"/>
                  </a:cubicBezTo>
                  <a:cubicBezTo>
                    <a:pt x="4730" y="16935"/>
                    <a:pt x="4724" y="16949"/>
                    <a:pt x="4724" y="16971"/>
                  </a:cubicBezTo>
                  <a:cubicBezTo>
                    <a:pt x="4724" y="18354"/>
                    <a:pt x="3821" y="19843"/>
                    <a:pt x="3423" y="20625"/>
                  </a:cubicBezTo>
                  <a:lnTo>
                    <a:pt x="3425" y="20625"/>
                  </a:lnTo>
                  <a:cubicBezTo>
                    <a:pt x="3393" y="20709"/>
                    <a:pt x="3374" y="20802"/>
                    <a:pt x="3374" y="20900"/>
                  </a:cubicBezTo>
                  <a:cubicBezTo>
                    <a:pt x="3374" y="21287"/>
                    <a:pt x="3648" y="21600"/>
                    <a:pt x="3986" y="21600"/>
                  </a:cubicBezTo>
                  <a:cubicBezTo>
                    <a:pt x="4049" y="21600"/>
                    <a:pt x="4161" y="21580"/>
                    <a:pt x="4158" y="21590"/>
                  </a:cubicBezTo>
                  <a:cubicBezTo>
                    <a:pt x="6268" y="21195"/>
                    <a:pt x="8255" y="18979"/>
                    <a:pt x="8716" y="18338"/>
                  </a:cubicBezTo>
                  <a:cubicBezTo>
                    <a:pt x="9391" y="18451"/>
                    <a:pt x="10086" y="18514"/>
                    <a:pt x="10800" y="18514"/>
                  </a:cubicBezTo>
                  <a:cubicBezTo>
                    <a:pt x="16764" y="18514"/>
                    <a:pt x="21600" y="14369"/>
                    <a:pt x="21600" y="9257"/>
                  </a:cubicBezTo>
                  <a:cubicBezTo>
                    <a:pt x="21600" y="4144"/>
                    <a:pt x="16764" y="0"/>
                    <a:pt x="10800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defTabSz="609585"/>
              <a:endParaRPr lang="en-US" sz="4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cxnSp>
        <p:nvCxnSpPr>
          <p:cNvPr id="21" name="Straight Connector 19">
            <a:extLst>
              <a:ext uri="{FF2B5EF4-FFF2-40B4-BE49-F238E27FC236}">
                <a16:creationId xmlns:a16="http://schemas.microsoft.com/office/drawing/2014/main" id="{25306EBB-00C2-4D71-8703-7999974FAE25}"/>
              </a:ext>
            </a:extLst>
          </p:cNvPr>
          <p:cNvCxnSpPr/>
          <p:nvPr/>
        </p:nvCxnSpPr>
        <p:spPr>
          <a:xfrm rot="5400000">
            <a:off x="4096795" y="3064182"/>
            <a:ext cx="952507" cy="2117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215109F-989F-4781-AE2D-6BD974F7BF52}"/>
              </a:ext>
            </a:extLst>
          </p:cNvPr>
          <p:cNvGrpSpPr/>
          <p:nvPr/>
        </p:nvGrpSpPr>
        <p:grpSpPr>
          <a:xfrm>
            <a:off x="4000486" y="1904990"/>
            <a:ext cx="1177493" cy="1177493"/>
            <a:chOff x="3000364" y="1428742"/>
            <a:chExt cx="883120" cy="883120"/>
          </a:xfrm>
        </p:grpSpPr>
        <p:sp>
          <p:nvSpPr>
            <p:cNvPr id="23" name="Oval 20">
              <a:extLst>
                <a:ext uri="{FF2B5EF4-FFF2-40B4-BE49-F238E27FC236}">
                  <a16:creationId xmlns:a16="http://schemas.microsoft.com/office/drawing/2014/main" id="{D510C7C6-7213-4C71-ABDE-C839AE7DFB87}"/>
                </a:ext>
              </a:extLst>
            </p:cNvPr>
            <p:cNvSpPr/>
            <p:nvPr/>
          </p:nvSpPr>
          <p:spPr>
            <a:xfrm>
              <a:off x="3000364" y="1428742"/>
              <a:ext cx="883120" cy="883120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24" name="Group 81">
              <a:extLst>
                <a:ext uri="{FF2B5EF4-FFF2-40B4-BE49-F238E27FC236}">
                  <a16:creationId xmlns:a16="http://schemas.microsoft.com/office/drawing/2014/main" id="{6B47B692-F640-4155-AC2B-FF145F670645}"/>
                </a:ext>
              </a:extLst>
            </p:cNvPr>
            <p:cNvGrpSpPr/>
            <p:nvPr/>
          </p:nvGrpSpPr>
          <p:grpSpPr>
            <a:xfrm>
              <a:off x="3251393" y="1753373"/>
              <a:ext cx="365425" cy="229016"/>
              <a:chOff x="2411138" y="4617692"/>
              <a:chExt cx="365425" cy="229016"/>
            </a:xfrm>
            <a:solidFill>
              <a:schemeClr val="bg1"/>
            </a:solidFill>
          </p:grpSpPr>
          <p:sp>
            <p:nvSpPr>
              <p:cNvPr id="25" name="AutoShape 105">
                <a:extLst>
                  <a:ext uri="{FF2B5EF4-FFF2-40B4-BE49-F238E27FC236}">
                    <a16:creationId xmlns:a16="http://schemas.microsoft.com/office/drawing/2014/main" id="{69D0EA70-F260-46B2-9B59-979313EF663A}"/>
                  </a:ext>
                </a:extLst>
              </p:cNvPr>
              <p:cNvSpPr/>
              <p:nvPr/>
            </p:nvSpPr>
            <p:spPr bwMode="auto">
              <a:xfrm>
                <a:off x="2411138" y="4617692"/>
                <a:ext cx="365425" cy="22901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9438"/>
                    </a:moveTo>
                    <a:cubicBezTo>
                      <a:pt x="7005" y="19438"/>
                      <a:pt x="3289" y="15988"/>
                      <a:pt x="1437" y="10797"/>
                    </a:cubicBezTo>
                    <a:cubicBezTo>
                      <a:pt x="3298" y="5598"/>
                      <a:pt x="7009" y="2161"/>
                      <a:pt x="10800" y="2161"/>
                    </a:cubicBezTo>
                    <a:cubicBezTo>
                      <a:pt x="14595" y="2161"/>
                      <a:pt x="18310" y="5611"/>
                      <a:pt x="20162" y="10802"/>
                    </a:cubicBezTo>
                    <a:cubicBezTo>
                      <a:pt x="18301" y="16000"/>
                      <a:pt x="14590" y="19438"/>
                      <a:pt x="10800" y="19438"/>
                    </a:cubicBezTo>
                    <a:moveTo>
                      <a:pt x="21576" y="10561"/>
                    </a:moveTo>
                    <a:cubicBezTo>
                      <a:pt x="21569" y="10516"/>
                      <a:pt x="21573" y="10467"/>
                      <a:pt x="21562" y="10423"/>
                    </a:cubicBezTo>
                    <a:cubicBezTo>
                      <a:pt x="21558" y="10406"/>
                      <a:pt x="21548" y="10395"/>
                      <a:pt x="21544" y="10378"/>
                    </a:cubicBezTo>
                    <a:cubicBezTo>
                      <a:pt x="21537" y="10352"/>
                      <a:pt x="21539" y="10322"/>
                      <a:pt x="21530" y="10297"/>
                    </a:cubicBezTo>
                    <a:cubicBezTo>
                      <a:pt x="19569" y="4298"/>
                      <a:pt x="15302" y="0"/>
                      <a:pt x="10800" y="0"/>
                    </a:cubicBezTo>
                    <a:cubicBezTo>
                      <a:pt x="6297" y="0"/>
                      <a:pt x="2030" y="4290"/>
                      <a:pt x="69" y="10290"/>
                    </a:cubicBezTo>
                    <a:cubicBezTo>
                      <a:pt x="61" y="10316"/>
                      <a:pt x="62" y="10344"/>
                      <a:pt x="55" y="10370"/>
                    </a:cubicBezTo>
                    <a:cubicBezTo>
                      <a:pt x="51" y="10387"/>
                      <a:pt x="41" y="10398"/>
                      <a:pt x="37" y="10415"/>
                    </a:cubicBezTo>
                    <a:cubicBezTo>
                      <a:pt x="26" y="10459"/>
                      <a:pt x="30" y="10508"/>
                      <a:pt x="24" y="10554"/>
                    </a:cubicBezTo>
                    <a:cubicBezTo>
                      <a:pt x="12" y="10635"/>
                      <a:pt x="0" y="10714"/>
                      <a:pt x="0" y="10796"/>
                    </a:cubicBezTo>
                    <a:cubicBezTo>
                      <a:pt x="0" y="10878"/>
                      <a:pt x="12" y="10955"/>
                      <a:pt x="24" y="11038"/>
                    </a:cubicBezTo>
                    <a:cubicBezTo>
                      <a:pt x="30" y="11083"/>
                      <a:pt x="26" y="11131"/>
                      <a:pt x="37" y="11175"/>
                    </a:cubicBezTo>
                    <a:cubicBezTo>
                      <a:pt x="41" y="11193"/>
                      <a:pt x="51" y="11204"/>
                      <a:pt x="55" y="11220"/>
                    </a:cubicBezTo>
                    <a:cubicBezTo>
                      <a:pt x="62" y="11247"/>
                      <a:pt x="61" y="11276"/>
                      <a:pt x="69" y="11302"/>
                    </a:cubicBezTo>
                    <a:cubicBezTo>
                      <a:pt x="2030" y="17300"/>
                      <a:pt x="6297" y="21599"/>
                      <a:pt x="10800" y="21599"/>
                    </a:cubicBezTo>
                    <a:cubicBezTo>
                      <a:pt x="15302" y="21599"/>
                      <a:pt x="19569" y="17308"/>
                      <a:pt x="21530" y="11309"/>
                    </a:cubicBezTo>
                    <a:cubicBezTo>
                      <a:pt x="21539" y="11283"/>
                      <a:pt x="21537" y="11255"/>
                      <a:pt x="21544" y="11228"/>
                    </a:cubicBezTo>
                    <a:cubicBezTo>
                      <a:pt x="21548" y="11212"/>
                      <a:pt x="21558" y="11201"/>
                      <a:pt x="21562" y="11183"/>
                    </a:cubicBezTo>
                    <a:cubicBezTo>
                      <a:pt x="21573" y="11139"/>
                      <a:pt x="21569" y="11089"/>
                      <a:pt x="21576" y="11044"/>
                    </a:cubicBezTo>
                    <a:cubicBezTo>
                      <a:pt x="21587" y="10963"/>
                      <a:pt x="21599" y="10885"/>
                      <a:pt x="21599" y="10803"/>
                    </a:cubicBezTo>
                    <a:cubicBezTo>
                      <a:pt x="21599" y="10721"/>
                      <a:pt x="21587" y="10642"/>
                      <a:pt x="21576" y="1056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6" name="AutoShape 106">
                <a:extLst>
                  <a:ext uri="{FF2B5EF4-FFF2-40B4-BE49-F238E27FC236}">
                    <a16:creationId xmlns:a16="http://schemas.microsoft.com/office/drawing/2014/main" id="{12AED5B8-A5F1-45CC-8D39-8151A0A395EE}"/>
                  </a:ext>
                </a:extLst>
              </p:cNvPr>
              <p:cNvSpPr/>
              <p:nvPr/>
            </p:nvSpPr>
            <p:spPr bwMode="auto">
              <a:xfrm>
                <a:off x="2548173" y="4686523"/>
                <a:ext cx="51935" cy="5131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202" y="0"/>
                    </a:moveTo>
                    <a:cubicBezTo>
                      <a:pt x="19193" y="0"/>
                      <a:pt x="19183" y="4"/>
                      <a:pt x="19174" y="4"/>
                    </a:cubicBezTo>
                    <a:cubicBezTo>
                      <a:pt x="8585" y="23"/>
                      <a:pt x="0" y="8607"/>
                      <a:pt x="0" y="19198"/>
                    </a:cubicBezTo>
                    <a:cubicBezTo>
                      <a:pt x="0" y="20523"/>
                      <a:pt x="1076" y="21600"/>
                      <a:pt x="2402" y="21600"/>
                    </a:cubicBezTo>
                    <a:cubicBezTo>
                      <a:pt x="3722" y="21600"/>
                      <a:pt x="4799" y="20523"/>
                      <a:pt x="4799" y="19198"/>
                    </a:cubicBezTo>
                    <a:cubicBezTo>
                      <a:pt x="4799" y="11262"/>
                      <a:pt x="11262" y="4803"/>
                      <a:pt x="19202" y="4803"/>
                    </a:cubicBezTo>
                    <a:lnTo>
                      <a:pt x="19202" y="4798"/>
                    </a:lnTo>
                    <a:cubicBezTo>
                      <a:pt x="20523" y="4798"/>
                      <a:pt x="21599" y="3721"/>
                      <a:pt x="21599" y="2401"/>
                    </a:cubicBezTo>
                    <a:cubicBezTo>
                      <a:pt x="21599" y="1076"/>
                      <a:pt x="20523" y="0"/>
                      <a:pt x="19202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27" name="AutoShape 107">
                <a:extLst>
                  <a:ext uri="{FF2B5EF4-FFF2-40B4-BE49-F238E27FC236}">
                    <a16:creationId xmlns:a16="http://schemas.microsoft.com/office/drawing/2014/main" id="{CD88CA83-0826-4E65-AE6E-D860BCC2A510}"/>
                  </a:ext>
                </a:extLst>
              </p:cNvPr>
              <p:cNvSpPr/>
              <p:nvPr/>
            </p:nvSpPr>
            <p:spPr bwMode="auto">
              <a:xfrm>
                <a:off x="2513756" y="4652107"/>
                <a:ext cx="160186" cy="16018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057"/>
                    </a:moveTo>
                    <a:cubicBezTo>
                      <a:pt x="5694" y="20057"/>
                      <a:pt x="1542" y="15905"/>
                      <a:pt x="1542" y="10800"/>
                    </a:cubicBezTo>
                    <a:cubicBezTo>
                      <a:pt x="1542" y="5694"/>
                      <a:pt x="5694" y="1542"/>
                      <a:pt x="10800" y="1542"/>
                    </a:cubicBezTo>
                    <a:cubicBezTo>
                      <a:pt x="15905" y="1542"/>
                      <a:pt x="20057" y="5694"/>
                      <a:pt x="20057" y="10800"/>
                    </a:cubicBezTo>
                    <a:cubicBezTo>
                      <a:pt x="20057" y="15905"/>
                      <a:pt x="15905" y="20057"/>
                      <a:pt x="10800" y="20057"/>
                    </a:cubicBezTo>
                    <a:moveTo>
                      <a:pt x="10800" y="0"/>
                    </a:moveTo>
                    <a:cubicBezTo>
                      <a:pt x="4834" y="0"/>
                      <a:pt x="0" y="4834"/>
                      <a:pt x="0" y="10800"/>
                    </a:cubicBezTo>
                    <a:cubicBezTo>
                      <a:pt x="0" y="16765"/>
                      <a:pt x="4834" y="21600"/>
                      <a:pt x="10800" y="21600"/>
                    </a:cubicBezTo>
                    <a:cubicBezTo>
                      <a:pt x="16765" y="21600"/>
                      <a:pt x="21599" y="16765"/>
                      <a:pt x="21599" y="10800"/>
                    </a:cubicBezTo>
                    <a:cubicBezTo>
                      <a:pt x="21599" y="4834"/>
                      <a:pt x="1676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cxnSp>
        <p:nvCxnSpPr>
          <p:cNvPr id="28" name="Straight Connector 7">
            <a:extLst>
              <a:ext uri="{FF2B5EF4-FFF2-40B4-BE49-F238E27FC236}">
                <a16:creationId xmlns:a16="http://schemas.microsoft.com/office/drawing/2014/main" id="{0BA0C27C-2D57-4342-A90A-C495637537CD}"/>
              </a:ext>
            </a:extLst>
          </p:cNvPr>
          <p:cNvCxnSpPr/>
          <p:nvPr/>
        </p:nvCxnSpPr>
        <p:spPr>
          <a:xfrm rot="5400000">
            <a:off x="1239275" y="3064182"/>
            <a:ext cx="952507" cy="2117"/>
          </a:xfrm>
          <a:prstGeom prst="line">
            <a:avLst/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7782FB3-58AC-43FE-8956-5FD040B8BD58}"/>
              </a:ext>
            </a:extLst>
          </p:cNvPr>
          <p:cNvGrpSpPr/>
          <p:nvPr/>
        </p:nvGrpSpPr>
        <p:grpSpPr>
          <a:xfrm>
            <a:off x="1142966" y="1904990"/>
            <a:ext cx="1177493" cy="1177493"/>
            <a:chOff x="857224" y="1428742"/>
            <a:chExt cx="883120" cy="883120"/>
          </a:xfrm>
        </p:grpSpPr>
        <p:sp>
          <p:nvSpPr>
            <p:cNvPr id="30" name="Oval 8">
              <a:extLst>
                <a:ext uri="{FF2B5EF4-FFF2-40B4-BE49-F238E27FC236}">
                  <a16:creationId xmlns:a16="http://schemas.microsoft.com/office/drawing/2014/main" id="{49DF5265-AA87-4E07-B8FA-2BB083D15DE4}"/>
                </a:ext>
              </a:extLst>
            </p:cNvPr>
            <p:cNvSpPr/>
            <p:nvPr/>
          </p:nvSpPr>
          <p:spPr>
            <a:xfrm>
              <a:off x="857224" y="1428742"/>
              <a:ext cx="883120" cy="883120"/>
            </a:xfrm>
            <a:prstGeom prst="ellipse">
              <a:avLst/>
            </a:prstGeom>
            <a:solidFill>
              <a:srgbClr val="C00000"/>
            </a:solidFill>
            <a:ln w="158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grpSp>
          <p:nvGrpSpPr>
            <p:cNvPr id="31" name="Group 80">
              <a:extLst>
                <a:ext uri="{FF2B5EF4-FFF2-40B4-BE49-F238E27FC236}">
                  <a16:creationId xmlns:a16="http://schemas.microsoft.com/office/drawing/2014/main" id="{7AFE9E92-0D03-4BF6-B92B-EE0661B3A503}"/>
                </a:ext>
              </a:extLst>
            </p:cNvPr>
            <p:cNvGrpSpPr/>
            <p:nvPr/>
          </p:nvGrpSpPr>
          <p:grpSpPr>
            <a:xfrm>
              <a:off x="1167519" y="1684543"/>
              <a:ext cx="274694" cy="366676"/>
              <a:chOff x="1724713" y="4548862"/>
              <a:chExt cx="274694" cy="366676"/>
            </a:xfrm>
            <a:solidFill>
              <a:schemeClr val="bg1"/>
            </a:solidFill>
          </p:grpSpPr>
          <p:sp>
            <p:nvSpPr>
              <p:cNvPr id="32" name="AutoShape 108">
                <a:extLst>
                  <a:ext uri="{FF2B5EF4-FFF2-40B4-BE49-F238E27FC236}">
                    <a16:creationId xmlns:a16="http://schemas.microsoft.com/office/drawing/2014/main" id="{525F1FD0-3B8A-46D7-AE75-6F89FE8F7DF4}"/>
                  </a:ext>
                </a:extLst>
              </p:cNvPr>
              <p:cNvSpPr/>
              <p:nvPr/>
            </p:nvSpPr>
            <p:spPr bwMode="auto">
              <a:xfrm>
                <a:off x="1792917" y="4617692"/>
                <a:ext cx="137660" cy="13766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00"/>
                    </a:moveTo>
                    <a:cubicBezTo>
                      <a:pt x="15764" y="1800"/>
                      <a:pt x="19800" y="5835"/>
                      <a:pt x="19800" y="10800"/>
                    </a:cubicBezTo>
                    <a:cubicBezTo>
                      <a:pt x="19800" y="15764"/>
                      <a:pt x="15764" y="19800"/>
                      <a:pt x="10800" y="19800"/>
                    </a:cubicBezTo>
                    <a:cubicBezTo>
                      <a:pt x="5835" y="19800"/>
                      <a:pt x="1800" y="15764"/>
                      <a:pt x="1800" y="10800"/>
                    </a:cubicBezTo>
                    <a:cubicBezTo>
                      <a:pt x="1800" y="5835"/>
                      <a:pt x="5835" y="1800"/>
                      <a:pt x="10800" y="1800"/>
                    </a:cubicBezTo>
                    <a:moveTo>
                      <a:pt x="10800" y="21599"/>
                    </a:moveTo>
                    <a:cubicBezTo>
                      <a:pt x="16756" y="21599"/>
                      <a:pt x="21600" y="16756"/>
                      <a:pt x="21600" y="10800"/>
                    </a:cubicBezTo>
                    <a:cubicBezTo>
                      <a:pt x="21600" y="4843"/>
                      <a:pt x="16756" y="0"/>
                      <a:pt x="10800" y="0"/>
                    </a:cubicBezTo>
                    <a:cubicBezTo>
                      <a:pt x="4843" y="0"/>
                      <a:pt x="0" y="4843"/>
                      <a:pt x="0" y="10800"/>
                    </a:cubicBezTo>
                    <a:cubicBezTo>
                      <a:pt x="0" y="16756"/>
                      <a:pt x="4843" y="21599"/>
                      <a:pt x="10800" y="2159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  <p:sp>
            <p:nvSpPr>
              <p:cNvPr id="33" name="AutoShape 109">
                <a:extLst>
                  <a:ext uri="{FF2B5EF4-FFF2-40B4-BE49-F238E27FC236}">
                    <a16:creationId xmlns:a16="http://schemas.microsoft.com/office/drawing/2014/main" id="{35F2C49F-EF60-4631-B8B9-36E0FD3AD46A}"/>
                  </a:ext>
                </a:extLst>
              </p:cNvPr>
              <p:cNvSpPr/>
              <p:nvPr/>
            </p:nvSpPr>
            <p:spPr bwMode="auto">
              <a:xfrm>
                <a:off x="1724713" y="4548862"/>
                <a:ext cx="274694" cy="36667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904" y="20170"/>
                    </a:moveTo>
                    <a:cubicBezTo>
                      <a:pt x="10885" y="20184"/>
                      <a:pt x="10830" y="20215"/>
                      <a:pt x="10782" y="20237"/>
                    </a:cubicBezTo>
                    <a:cubicBezTo>
                      <a:pt x="10774" y="20218"/>
                      <a:pt x="10707" y="20178"/>
                      <a:pt x="10666" y="20147"/>
                    </a:cubicBezTo>
                    <a:cubicBezTo>
                      <a:pt x="7368" y="17300"/>
                      <a:pt x="1799" y="12497"/>
                      <a:pt x="1799" y="8101"/>
                    </a:cubicBezTo>
                    <a:cubicBezTo>
                      <a:pt x="1799" y="4378"/>
                      <a:pt x="5838" y="1350"/>
                      <a:pt x="10800" y="1350"/>
                    </a:cubicBezTo>
                    <a:cubicBezTo>
                      <a:pt x="15762" y="1350"/>
                      <a:pt x="19800" y="4378"/>
                      <a:pt x="19800" y="8101"/>
                    </a:cubicBezTo>
                    <a:cubicBezTo>
                      <a:pt x="19800" y="12497"/>
                      <a:pt x="14231" y="17300"/>
                      <a:pt x="10904" y="20170"/>
                    </a:cubicBezTo>
                    <a:moveTo>
                      <a:pt x="10800" y="0"/>
                    </a:moveTo>
                    <a:cubicBezTo>
                      <a:pt x="4844" y="0"/>
                      <a:pt x="0" y="3588"/>
                      <a:pt x="0" y="8101"/>
                    </a:cubicBezTo>
                    <a:cubicBezTo>
                      <a:pt x="0" y="12826"/>
                      <a:pt x="5400" y="17660"/>
                      <a:pt x="9337" y="21056"/>
                    </a:cubicBezTo>
                    <a:cubicBezTo>
                      <a:pt x="9352" y="21070"/>
                      <a:pt x="9984" y="21599"/>
                      <a:pt x="10766" y="21599"/>
                    </a:cubicBezTo>
                    <a:lnTo>
                      <a:pt x="10834" y="21599"/>
                    </a:lnTo>
                    <a:cubicBezTo>
                      <a:pt x="11615" y="21599"/>
                      <a:pt x="12247" y="21070"/>
                      <a:pt x="12262" y="21056"/>
                    </a:cubicBezTo>
                    <a:cubicBezTo>
                      <a:pt x="16200" y="17660"/>
                      <a:pt x="21599" y="12826"/>
                      <a:pt x="21599" y="8101"/>
                    </a:cubicBezTo>
                    <a:cubicBezTo>
                      <a:pt x="21599" y="3588"/>
                      <a:pt x="16755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50800" tIns="50800" rIns="50800" bIns="50800" anchor="ctr"/>
              <a:lstStyle/>
              <a:p>
                <a:pPr defTabSz="609585"/>
                <a:endParaRPr lang="en-US" sz="400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endParaRPr>
              </a:p>
            </p:txBody>
          </p:sp>
        </p:grpSp>
      </p:grpSp>
      <p:sp>
        <p:nvSpPr>
          <p:cNvPr id="34" name="文本框 33">
            <a:extLst>
              <a:ext uri="{FF2B5EF4-FFF2-40B4-BE49-F238E27FC236}">
                <a16:creationId xmlns:a16="http://schemas.microsoft.com/office/drawing/2014/main" id="{5A73274A-C39E-4513-9D8F-1434FC4B2342}"/>
              </a:ext>
            </a:extLst>
          </p:cNvPr>
          <p:cNvSpPr txBox="1"/>
          <p:nvPr/>
        </p:nvSpPr>
        <p:spPr>
          <a:xfrm>
            <a:off x="951356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latin typeface="华文细黑" panose="02010600040101010101" pitchFamily="2" charset="-122"/>
              </a:rPr>
              <a:t>服务项目一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482756B-EB09-4A99-962A-C28F8D05E3B7}"/>
              </a:ext>
            </a:extLst>
          </p:cNvPr>
          <p:cNvSpPr txBox="1"/>
          <p:nvPr/>
        </p:nvSpPr>
        <p:spPr>
          <a:xfrm>
            <a:off x="412238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54307461-FC4A-48C5-91DF-05C7858ED11C}"/>
              </a:ext>
            </a:extLst>
          </p:cNvPr>
          <p:cNvSpPr txBox="1"/>
          <p:nvPr/>
        </p:nvSpPr>
        <p:spPr>
          <a:xfrm>
            <a:off x="3775740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latin typeface="华文细黑" panose="02010600040101010101" pitchFamily="2" charset="-122"/>
              </a:rPr>
              <a:t>服务项目二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2618C9E-9412-4E45-873A-1ADE9256FF5E}"/>
              </a:ext>
            </a:extLst>
          </p:cNvPr>
          <p:cNvSpPr txBox="1"/>
          <p:nvPr/>
        </p:nvSpPr>
        <p:spPr>
          <a:xfrm>
            <a:off x="3236622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FE29629-0A23-44B9-81A3-33B79DA5A0AB}"/>
              </a:ext>
            </a:extLst>
          </p:cNvPr>
          <p:cNvSpPr txBox="1"/>
          <p:nvPr/>
        </p:nvSpPr>
        <p:spPr>
          <a:xfrm>
            <a:off x="6753857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latin typeface="华文细黑" panose="02010600040101010101" pitchFamily="2" charset="-122"/>
              </a:rPr>
              <a:t>服务项目三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A1A669F-F0DE-45D9-9B26-0C19E534467A}"/>
              </a:ext>
            </a:extLst>
          </p:cNvPr>
          <p:cNvSpPr txBox="1"/>
          <p:nvPr/>
        </p:nvSpPr>
        <p:spPr>
          <a:xfrm>
            <a:off x="6214740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7305EDF6-C8B9-4FD8-8646-412899313497}"/>
              </a:ext>
            </a:extLst>
          </p:cNvPr>
          <p:cNvSpPr txBox="1"/>
          <p:nvPr/>
        </p:nvSpPr>
        <p:spPr>
          <a:xfrm>
            <a:off x="9686005" y="3809873"/>
            <a:ext cx="1825857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33" b="1" dirty="0">
                <a:solidFill>
                  <a:srgbClr val="C00000"/>
                </a:solidFill>
                <a:latin typeface="华文细黑" panose="02010600040101010101" pitchFamily="2" charset="-122"/>
              </a:rPr>
              <a:t>服务项目四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44773849-3D5C-439C-9D3A-31089DF19D9E}"/>
              </a:ext>
            </a:extLst>
          </p:cNvPr>
          <p:cNvSpPr txBox="1"/>
          <p:nvPr/>
        </p:nvSpPr>
        <p:spPr>
          <a:xfrm>
            <a:off x="9146888" y="4223639"/>
            <a:ext cx="25757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您的内容打在这里，或者通过复制您的文本后，在此框中选择粘贴并选择只保留文字，您的内容打在这里或者粘贴，您的内容</a:t>
            </a:r>
            <a:endParaRPr lang="zh-CN" altLang="en-US" sz="9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70E826B-B3F5-4399-87EE-BEE9885CEB0F}"/>
              </a:ext>
            </a:extLst>
          </p:cNvPr>
          <p:cNvSpPr txBox="1"/>
          <p:nvPr/>
        </p:nvSpPr>
        <p:spPr>
          <a:xfrm>
            <a:off x="2880991" y="496004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3" name="文本框 48">
            <a:extLst>
              <a:ext uri="{FF2B5EF4-FFF2-40B4-BE49-F238E27FC236}">
                <a16:creationId xmlns:a16="http://schemas.microsoft.com/office/drawing/2014/main" id="{B0B9B84B-6EDC-49F5-9F41-245C29C7A7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909" y="385204"/>
            <a:ext cx="274108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价格策略</a:t>
            </a:r>
          </a:p>
        </p:txBody>
      </p:sp>
    </p:spTree>
    <p:extLst>
      <p:ext uri="{BB962C8B-B14F-4D97-AF65-F5344CB8AC3E}">
        <p14:creationId xmlns:p14="http://schemas.microsoft.com/office/powerpoint/2010/main" val="3190937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3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05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9951" y="2761472"/>
            <a:ext cx="28151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财务分析 </a:t>
            </a: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7743FB2-BC3A-42BE-9303-7B2E773325F1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C745B06-DAE3-4F55-972E-0CBEC0BE93D1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B79CDA6-2D60-4A84-99E5-AACA4E56EB7C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3DE50156-5887-4AEE-B203-9B9FBF22D4B4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881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2091AEFE-1EFF-4AF1-A5CF-56DFDF285D73}"/>
              </a:ext>
            </a:extLst>
          </p:cNvPr>
          <p:cNvGrpSpPr/>
          <p:nvPr/>
        </p:nvGrpSpPr>
        <p:grpSpPr>
          <a:xfrm>
            <a:off x="5909198" y="490716"/>
            <a:ext cx="4953670" cy="5882198"/>
            <a:chOff x="5909198" y="490716"/>
            <a:chExt cx="4953670" cy="5882198"/>
          </a:xfrm>
          <a:blipFill dpi="0" rotWithShape="1">
            <a:blip r:embed="rId3"/>
            <a:srcRect/>
            <a:tile tx="7473950" ty="0" sx="100000" sy="100000" flip="none" algn="tl"/>
          </a:blipFill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66EA5040-46B3-40F8-8D70-391B2802B244}"/>
                </a:ext>
              </a:extLst>
            </p:cNvPr>
            <p:cNvSpPr/>
            <p:nvPr/>
          </p:nvSpPr>
          <p:spPr>
            <a:xfrm>
              <a:off x="5909198" y="490716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B6BD7802-F272-48B3-B720-963332467393}"/>
                </a:ext>
              </a:extLst>
            </p:cNvPr>
            <p:cNvSpPr/>
            <p:nvPr/>
          </p:nvSpPr>
          <p:spPr>
            <a:xfrm>
              <a:off x="8446509" y="490716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A9A09A2-43EC-4081-A5BC-DDDAAF3F582D}"/>
                </a:ext>
              </a:extLst>
            </p:cNvPr>
            <p:cNvSpPr/>
            <p:nvPr/>
          </p:nvSpPr>
          <p:spPr>
            <a:xfrm>
              <a:off x="8446509" y="2476359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95FBADE0-E735-4F67-9002-D46FCBC4121B}"/>
                </a:ext>
              </a:extLst>
            </p:cNvPr>
            <p:cNvSpPr/>
            <p:nvPr/>
          </p:nvSpPr>
          <p:spPr>
            <a:xfrm>
              <a:off x="8446509" y="4462001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FA120D16-F9DB-448D-9AE7-6B8F36D5AE91}"/>
                </a:ext>
              </a:extLst>
            </p:cNvPr>
            <p:cNvSpPr/>
            <p:nvPr/>
          </p:nvSpPr>
          <p:spPr>
            <a:xfrm>
              <a:off x="5909198" y="2481065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89">
              <a:extLst>
                <a:ext uri="{FF2B5EF4-FFF2-40B4-BE49-F238E27FC236}">
                  <a16:creationId xmlns:a16="http://schemas.microsoft.com/office/drawing/2014/main" id="{7E182841-748C-4506-92CE-C6516C606128}"/>
                </a:ext>
              </a:extLst>
            </p:cNvPr>
            <p:cNvSpPr/>
            <p:nvPr/>
          </p:nvSpPr>
          <p:spPr>
            <a:xfrm>
              <a:off x="5909198" y="4471414"/>
              <a:ext cx="2416359" cy="19015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2" t="19418" r="88667" b="64703"/>
          <a:stretch>
            <a:fillRect/>
          </a:stretch>
        </p:blipFill>
        <p:spPr>
          <a:xfrm>
            <a:off x="761480" y="980728"/>
            <a:ext cx="1088928" cy="1088928"/>
          </a:xfrm>
          <a:custGeom>
            <a:avLst/>
            <a:gdLst>
              <a:gd name="connsiteX0" fmla="*/ 545247 w 1088928"/>
              <a:gd name="connsiteY0" fmla="*/ 0 h 1088928"/>
              <a:gd name="connsiteX1" fmla="*/ 1088928 w 1088928"/>
              <a:gd name="connsiteY1" fmla="*/ 545247 h 1088928"/>
              <a:gd name="connsiteX2" fmla="*/ 543681 w 1088928"/>
              <a:gd name="connsiteY2" fmla="*/ 1088928 h 1088928"/>
              <a:gd name="connsiteX3" fmla="*/ 0 w 1088928"/>
              <a:gd name="connsiteY3" fmla="*/ 543681 h 1088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88928" h="1088928">
                <a:moveTo>
                  <a:pt x="545247" y="0"/>
                </a:moveTo>
                <a:lnTo>
                  <a:pt x="1088928" y="545247"/>
                </a:lnTo>
                <a:lnTo>
                  <a:pt x="543681" y="1088928"/>
                </a:lnTo>
                <a:lnTo>
                  <a:pt x="0" y="543681"/>
                </a:lnTo>
                <a:close/>
              </a:path>
            </a:pathLst>
          </a:custGeom>
        </p:spPr>
      </p:pic>
      <p:sp>
        <p:nvSpPr>
          <p:cNvPr id="40" name="矩形 39"/>
          <p:cNvSpPr/>
          <p:nvPr/>
        </p:nvSpPr>
        <p:spPr>
          <a:xfrm rot="2704944">
            <a:off x="1629346" y="1265013"/>
            <a:ext cx="520631" cy="520631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7408" y="2392216"/>
            <a:ext cx="38218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</a:t>
            </a:r>
            <a:r>
              <a:rPr lang="en-US" altLang="zh-CN" sz="5400" dirty="0">
                <a:solidFill>
                  <a:srgbClr val="C0000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ON</a:t>
            </a:r>
            <a:r>
              <a:rPr lang="en-US" altLang="zh-CN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TENTS</a:t>
            </a:r>
            <a:endParaRPr lang="zh-CN" altLang="en-US" sz="5400" dirty="0">
              <a:solidFill>
                <a:schemeClr val="tx1">
                  <a:lumMod val="85000"/>
                  <a:lumOff val="15000"/>
                </a:scheme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132042" y="820624"/>
            <a:ext cx="8858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</a:p>
        </p:txBody>
      </p:sp>
      <p:sp>
        <p:nvSpPr>
          <p:cNvPr id="64" name="矩形 63"/>
          <p:cNvSpPr/>
          <p:nvPr/>
        </p:nvSpPr>
        <p:spPr>
          <a:xfrm>
            <a:off x="6021301" y="567475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6021301" y="2574950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6021301" y="4582425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8535776" y="567475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8535776" y="2574950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8535776" y="4582425"/>
            <a:ext cx="2219382" cy="1723143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410371" y="803244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419743" y="1511130"/>
            <a:ext cx="1472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项目介绍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968844" y="803244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2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8909314" y="1511130"/>
            <a:ext cx="1472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市场分析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410371" y="291110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3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6146936" y="3618993"/>
            <a:ext cx="2017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风险分析及对策</a:t>
            </a:r>
          </a:p>
        </p:txBody>
      </p:sp>
      <p:sp>
        <p:nvSpPr>
          <p:cNvPr id="78" name="文本框 77"/>
          <p:cNvSpPr txBox="1"/>
          <p:nvPr/>
        </p:nvSpPr>
        <p:spPr>
          <a:xfrm>
            <a:off x="8968844" y="2911107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4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8909314" y="3618993"/>
            <a:ext cx="1472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市场与销售</a:t>
            </a:r>
          </a:p>
        </p:txBody>
      </p:sp>
      <p:sp>
        <p:nvSpPr>
          <p:cNvPr id="80" name="文本框 79"/>
          <p:cNvSpPr txBox="1"/>
          <p:nvPr/>
        </p:nvSpPr>
        <p:spPr>
          <a:xfrm>
            <a:off x="6410371" y="4852716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5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419743" y="5560602"/>
            <a:ext cx="14723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财务分析</a:t>
            </a:r>
          </a:p>
        </p:txBody>
      </p:sp>
      <p:sp>
        <p:nvSpPr>
          <p:cNvPr id="82" name="文本框 81"/>
          <p:cNvSpPr txBox="1"/>
          <p:nvPr/>
        </p:nvSpPr>
        <p:spPr>
          <a:xfrm>
            <a:off x="8968844" y="4852716"/>
            <a:ext cx="1478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PART </a:t>
            </a:r>
            <a:r>
              <a:rPr lang="en-US" altLang="zh-CN" sz="3600" dirty="0">
                <a:solidFill>
                  <a:schemeClr val="bg1"/>
                </a:solidFill>
              </a:rPr>
              <a:t>6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8777008" y="5560602"/>
            <a:ext cx="173691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公司发展战略</a:t>
            </a:r>
          </a:p>
        </p:txBody>
      </p:sp>
      <p:sp>
        <p:nvSpPr>
          <p:cNvPr id="84" name="矩形 83"/>
          <p:cNvSpPr/>
          <p:nvPr/>
        </p:nvSpPr>
        <p:spPr>
          <a:xfrm>
            <a:off x="896817" y="3750850"/>
            <a:ext cx="280831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Although, you’re more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than welcome to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let me know 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if you use images for a website</a:t>
            </a:r>
          </a:p>
        </p:txBody>
      </p:sp>
      <p:sp>
        <p:nvSpPr>
          <p:cNvPr id="85" name="矩形 84"/>
          <p:cNvSpPr/>
          <p:nvPr/>
        </p:nvSpPr>
        <p:spPr>
          <a:xfrm rot="2704944">
            <a:off x="3391737" y="5498059"/>
            <a:ext cx="629316" cy="629316"/>
          </a:xfrm>
          <a:prstGeom prst="rect">
            <a:avLst/>
          </a:prstGeom>
          <a:noFill/>
          <a:ln w="635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85"/>
          <p:cNvSpPr/>
          <p:nvPr/>
        </p:nvSpPr>
        <p:spPr>
          <a:xfrm rot="2704944">
            <a:off x="3953909" y="5636254"/>
            <a:ext cx="356102" cy="356100"/>
          </a:xfrm>
          <a:prstGeom prst="rect">
            <a:avLst/>
          </a:prstGeom>
          <a:noFill/>
          <a:ln w="63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C62BBDFA-5E46-49E7-BBEF-847400348DFB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98" name="矩形: 圆角 97">
              <a:extLst>
                <a:ext uri="{FF2B5EF4-FFF2-40B4-BE49-F238E27FC236}">
                  <a16:creationId xmlns:a16="http://schemas.microsoft.com/office/drawing/2014/main" id="{88060A94-7826-4C94-86BA-39EC699CC9CC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ADB72F2E-12B7-4AF7-AD11-992C1F0B76D1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4355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8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4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7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7" grpId="0"/>
      <p:bldP spid="43" grpId="0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/>
      <p:bldP spid="71" grpId="0"/>
      <p:bldP spid="72" grpId="0"/>
      <p:bldP spid="73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 animBg="1"/>
      <p:bldP spid="8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83"/>
          <p:cNvGraphicFramePr/>
          <p:nvPr>
            <p:extLst>
              <p:ext uri="{D42A27DB-BD31-4B8C-83A1-F6EECF244321}">
                <p14:modId xmlns:p14="http://schemas.microsoft.com/office/powerpoint/2010/main" val="4222543193"/>
              </p:ext>
            </p:extLst>
          </p:nvPr>
        </p:nvGraphicFramePr>
        <p:xfrm>
          <a:off x="929202" y="1511870"/>
          <a:ext cx="5742885" cy="29395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3" name="Group 14"/>
          <p:cNvGrpSpPr/>
          <p:nvPr/>
        </p:nvGrpSpPr>
        <p:grpSpPr>
          <a:xfrm>
            <a:off x="1009579" y="4588070"/>
            <a:ext cx="6301953" cy="1743743"/>
            <a:chOff x="4500561" y="3113586"/>
            <a:chExt cx="4726465" cy="1307807"/>
          </a:xfrm>
        </p:grpSpPr>
        <p:sp>
          <p:nvSpPr>
            <p:cNvPr id="4" name="Rectangle 34"/>
            <p:cNvSpPr/>
            <p:nvPr/>
          </p:nvSpPr>
          <p:spPr>
            <a:xfrm>
              <a:off x="4500561" y="3429006"/>
              <a:ext cx="4726465" cy="99238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333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</a:t>
              </a:r>
              <a:endParaRPr lang="en-US" altLang="zh-CN" sz="1333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5" name="Rectangle 35"/>
            <p:cNvSpPr/>
            <p:nvPr/>
          </p:nvSpPr>
          <p:spPr>
            <a:xfrm>
              <a:off x="4500562" y="3113586"/>
              <a:ext cx="1523494" cy="3462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i="1" dirty="0">
                  <a:solidFill>
                    <a:srgbClr val="C00000"/>
                  </a:solidFill>
                  <a:latin typeface="+mn-ea"/>
                  <a:cs typeface="Open Sans" panose="020B0606030504020204" pitchFamily="34" charset="0"/>
                </a:rPr>
                <a:t>市场开拓计划</a:t>
              </a:r>
              <a:endParaRPr lang="en-US" sz="2400" i="1" dirty="0">
                <a:solidFill>
                  <a:srgbClr val="C00000"/>
                </a:solidFill>
                <a:latin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8282271" y="1913877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anose="020B0606030504020204" pitchFamily="34" charset="0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8282271" y="2997832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anose="020B0606030504020204" pitchFamily="34" charset="0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8282271" y="4025582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anose="020B0606030504020204" pitchFamily="34" charset="0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8282271" y="5091349"/>
            <a:ext cx="3488912" cy="8251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>
            <a:spAutoFit/>
          </a:bodyPr>
          <a:lstStyle/>
          <a:p>
            <a:pPr defTabSz="1450304">
              <a:lnSpc>
                <a:spcPct val="120000"/>
              </a:lnSpc>
            </a:pPr>
            <a:r>
              <a:rPr lang="zh-CN" altLang="en-US" sz="1467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Open Sans" panose="020B0606030504020204" pitchFamily="34" charset="0"/>
              </a:rPr>
              <a:t>添加您的标题</a:t>
            </a:r>
            <a:endParaRPr lang="en-US" altLang="zh-CN" sz="1467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just">
              <a:lnSpc>
                <a:spcPct val="150000"/>
              </a:lnSpc>
              <a:defRPr/>
            </a:pPr>
            <a:r>
              <a:rPr lang="zh-CN" altLang="en-US" sz="1067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endParaRPr lang="zh-CN" altLang="en-US" sz="533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573554" y="1963639"/>
            <a:ext cx="552848" cy="552848"/>
            <a:chOff x="5718687" y="1792143"/>
            <a:chExt cx="414636" cy="414636"/>
          </a:xfrm>
        </p:grpSpPr>
        <p:sp>
          <p:nvSpPr>
            <p:cNvPr id="9" name="Oval 53"/>
            <p:cNvSpPr>
              <a:spLocks noChangeAspect="1"/>
            </p:cNvSpPr>
            <p:nvPr/>
          </p:nvSpPr>
          <p:spPr>
            <a:xfrm>
              <a:off x="5718687" y="1792143"/>
              <a:ext cx="414636" cy="414636"/>
            </a:xfrm>
            <a:prstGeom prst="ellipse">
              <a:avLst/>
            </a:prstGeom>
            <a:solidFill>
              <a:srgbClr val="C00000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6" name="MH_Other_3"/>
            <p:cNvSpPr/>
            <p:nvPr>
              <p:custDataLst>
                <p:tags r:id="rId4"/>
              </p:custDataLst>
            </p:nvPr>
          </p:nvSpPr>
          <p:spPr>
            <a:xfrm>
              <a:off x="5817743" y="1898486"/>
              <a:ext cx="216524" cy="201950"/>
            </a:xfrm>
            <a:custGeom>
              <a:avLst/>
              <a:gdLst/>
              <a:ahLst/>
              <a:cxnLst/>
              <a:rect l="l" t="t" r="r" b="b"/>
              <a:pathLst>
                <a:path w="969654" h="903534">
                  <a:moveTo>
                    <a:pt x="813088" y="487443"/>
                  </a:moveTo>
                  <a:cubicBezTo>
                    <a:pt x="793206" y="487443"/>
                    <a:pt x="777088" y="503561"/>
                    <a:pt x="777088" y="523443"/>
                  </a:cubicBezTo>
                  <a:cubicBezTo>
                    <a:pt x="777088" y="543325"/>
                    <a:pt x="793206" y="559443"/>
                    <a:pt x="813088" y="559443"/>
                  </a:cubicBezTo>
                  <a:cubicBezTo>
                    <a:pt x="832970" y="559443"/>
                    <a:pt x="849088" y="543325"/>
                    <a:pt x="849088" y="523443"/>
                  </a:cubicBezTo>
                  <a:cubicBezTo>
                    <a:pt x="849088" y="503561"/>
                    <a:pt x="832970" y="487443"/>
                    <a:pt x="813088" y="487443"/>
                  </a:cubicBezTo>
                  <a:close/>
                  <a:moveTo>
                    <a:pt x="606961" y="487443"/>
                  </a:moveTo>
                  <a:cubicBezTo>
                    <a:pt x="587079" y="487443"/>
                    <a:pt x="570961" y="503561"/>
                    <a:pt x="570961" y="523443"/>
                  </a:cubicBezTo>
                  <a:cubicBezTo>
                    <a:pt x="570961" y="543325"/>
                    <a:pt x="587079" y="559443"/>
                    <a:pt x="606961" y="559443"/>
                  </a:cubicBezTo>
                  <a:cubicBezTo>
                    <a:pt x="626843" y="559443"/>
                    <a:pt x="642961" y="543325"/>
                    <a:pt x="642961" y="523443"/>
                  </a:cubicBezTo>
                  <a:cubicBezTo>
                    <a:pt x="642961" y="503561"/>
                    <a:pt x="626843" y="487443"/>
                    <a:pt x="606961" y="487443"/>
                  </a:cubicBezTo>
                  <a:close/>
                  <a:moveTo>
                    <a:pt x="691345" y="336511"/>
                  </a:moveTo>
                  <a:cubicBezTo>
                    <a:pt x="769490" y="335080"/>
                    <a:pt x="847112" y="364668"/>
                    <a:pt x="901758" y="422110"/>
                  </a:cubicBezTo>
                  <a:cubicBezTo>
                    <a:pt x="999759" y="525126"/>
                    <a:pt x="990612" y="681640"/>
                    <a:pt x="881173" y="774306"/>
                  </a:cubicBezTo>
                  <a:lnTo>
                    <a:pt x="905846" y="903534"/>
                  </a:lnTo>
                  <a:lnTo>
                    <a:pt x="792422" y="824563"/>
                  </a:lnTo>
                  <a:cubicBezTo>
                    <a:pt x="666952" y="867914"/>
                    <a:pt x="525982" y="820668"/>
                    <a:pt x="459770" y="713074"/>
                  </a:cubicBezTo>
                  <a:cubicBezTo>
                    <a:pt x="386891" y="594648"/>
                    <a:pt x="429055" y="444146"/>
                    <a:pt x="554971" y="373268"/>
                  </a:cubicBezTo>
                  <a:cubicBezTo>
                    <a:pt x="597384" y="349394"/>
                    <a:pt x="644458" y="337369"/>
                    <a:pt x="691345" y="336511"/>
                  </a:cubicBezTo>
                  <a:close/>
                  <a:moveTo>
                    <a:pt x="547874" y="187267"/>
                  </a:moveTo>
                  <a:cubicBezTo>
                    <a:pt x="518051" y="187267"/>
                    <a:pt x="493874" y="211444"/>
                    <a:pt x="493874" y="241267"/>
                  </a:cubicBezTo>
                  <a:cubicBezTo>
                    <a:pt x="493874" y="271090"/>
                    <a:pt x="518051" y="295267"/>
                    <a:pt x="547874" y="295267"/>
                  </a:cubicBezTo>
                  <a:cubicBezTo>
                    <a:pt x="577697" y="295267"/>
                    <a:pt x="601874" y="271090"/>
                    <a:pt x="601874" y="241267"/>
                  </a:cubicBezTo>
                  <a:cubicBezTo>
                    <a:pt x="601874" y="211444"/>
                    <a:pt x="577697" y="187267"/>
                    <a:pt x="547874" y="187267"/>
                  </a:cubicBezTo>
                  <a:close/>
                  <a:moveTo>
                    <a:pt x="294449" y="187267"/>
                  </a:moveTo>
                  <a:cubicBezTo>
                    <a:pt x="264626" y="187267"/>
                    <a:pt x="240449" y="211444"/>
                    <a:pt x="240449" y="241267"/>
                  </a:cubicBezTo>
                  <a:cubicBezTo>
                    <a:pt x="240449" y="271090"/>
                    <a:pt x="264626" y="295267"/>
                    <a:pt x="294449" y="295267"/>
                  </a:cubicBezTo>
                  <a:cubicBezTo>
                    <a:pt x="324272" y="295267"/>
                    <a:pt x="348449" y="271090"/>
                    <a:pt x="348449" y="241267"/>
                  </a:cubicBezTo>
                  <a:cubicBezTo>
                    <a:pt x="348449" y="211444"/>
                    <a:pt x="324272" y="187267"/>
                    <a:pt x="294449" y="187267"/>
                  </a:cubicBezTo>
                  <a:close/>
                  <a:moveTo>
                    <a:pt x="408549" y="168"/>
                  </a:moveTo>
                  <a:cubicBezTo>
                    <a:pt x="456533" y="-1113"/>
                    <a:pt x="505397" y="4870"/>
                    <a:pt x="553141" y="18800"/>
                  </a:cubicBezTo>
                  <a:cubicBezTo>
                    <a:pt x="730896" y="70663"/>
                    <a:pt x="843952" y="217556"/>
                    <a:pt x="840274" y="375462"/>
                  </a:cubicBezTo>
                  <a:cubicBezTo>
                    <a:pt x="754752" y="310337"/>
                    <a:pt x="632797" y="302687"/>
                    <a:pt x="535419" y="357502"/>
                  </a:cubicBezTo>
                  <a:cubicBezTo>
                    <a:pt x="409503" y="428380"/>
                    <a:pt x="367339" y="578882"/>
                    <a:pt x="440218" y="697308"/>
                  </a:cubicBezTo>
                  <a:cubicBezTo>
                    <a:pt x="450352" y="713775"/>
                    <a:pt x="462237" y="728829"/>
                    <a:pt x="478397" y="739559"/>
                  </a:cubicBezTo>
                  <a:cubicBezTo>
                    <a:pt x="442192" y="745523"/>
                    <a:pt x="404623" y="745773"/>
                    <a:pt x="366675" y="741395"/>
                  </a:cubicBezTo>
                  <a:lnTo>
                    <a:pt x="245711" y="837584"/>
                  </a:lnTo>
                  <a:lnTo>
                    <a:pt x="214226" y="696474"/>
                  </a:lnTo>
                  <a:cubicBezTo>
                    <a:pt x="11680" y="595442"/>
                    <a:pt x="-59861" y="368389"/>
                    <a:pt x="54436" y="189343"/>
                  </a:cubicBezTo>
                  <a:cubicBezTo>
                    <a:pt x="128564" y="73222"/>
                    <a:pt x="264598" y="4010"/>
                    <a:pt x="408549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73554" y="5077926"/>
            <a:ext cx="552848" cy="552848"/>
            <a:chOff x="5718687" y="4127858"/>
            <a:chExt cx="414636" cy="414636"/>
          </a:xfrm>
        </p:grpSpPr>
        <p:sp>
          <p:nvSpPr>
            <p:cNvPr id="13" name="Oval 57"/>
            <p:cNvSpPr>
              <a:spLocks noChangeAspect="1"/>
            </p:cNvSpPr>
            <p:nvPr/>
          </p:nvSpPr>
          <p:spPr>
            <a:xfrm>
              <a:off x="5718687" y="4127858"/>
              <a:ext cx="414636" cy="4146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7" name="MH_Other_5"/>
            <p:cNvSpPr/>
            <p:nvPr>
              <p:custDataLst>
                <p:tags r:id="rId3"/>
              </p:custDataLst>
            </p:nvPr>
          </p:nvSpPr>
          <p:spPr bwMode="auto">
            <a:xfrm>
              <a:off x="5817743" y="4274699"/>
              <a:ext cx="213401" cy="147819"/>
            </a:xfrm>
            <a:custGeom>
              <a:avLst/>
              <a:gdLst>
                <a:gd name="T0" fmla="*/ 2147483646 w 6190"/>
                <a:gd name="T1" fmla="*/ 2147483646 h 4291"/>
                <a:gd name="T2" fmla="*/ 2147483646 w 6190"/>
                <a:gd name="T3" fmla="*/ 2147483646 h 4291"/>
                <a:gd name="T4" fmla="*/ 2147483646 w 6190"/>
                <a:gd name="T5" fmla="*/ 2147483646 h 4291"/>
                <a:gd name="T6" fmla="*/ 2147483646 w 6190"/>
                <a:gd name="T7" fmla="*/ 2147483646 h 4291"/>
                <a:gd name="T8" fmla="*/ 2147483646 w 6190"/>
                <a:gd name="T9" fmla="*/ 2147483646 h 4291"/>
                <a:gd name="T10" fmla="*/ 2147483646 w 6190"/>
                <a:gd name="T11" fmla="*/ 2147483646 h 4291"/>
                <a:gd name="T12" fmla="*/ 2147483646 w 6190"/>
                <a:gd name="T13" fmla="*/ 2147483646 h 4291"/>
                <a:gd name="T14" fmla="*/ 2147483646 w 6190"/>
                <a:gd name="T15" fmla="*/ 2147483646 h 4291"/>
                <a:gd name="T16" fmla="*/ 2147483646 w 6190"/>
                <a:gd name="T17" fmla="*/ 2147483646 h 4291"/>
                <a:gd name="T18" fmla="*/ 2147483646 w 6190"/>
                <a:gd name="T19" fmla="*/ 2147483646 h 4291"/>
                <a:gd name="T20" fmla="*/ 2147483646 w 6190"/>
                <a:gd name="T21" fmla="*/ 2147483646 h 4291"/>
                <a:gd name="T22" fmla="*/ 2147483646 w 6190"/>
                <a:gd name="T23" fmla="*/ 2147483646 h 4291"/>
                <a:gd name="T24" fmla="*/ 2147483646 w 6190"/>
                <a:gd name="T25" fmla="*/ 2147483646 h 4291"/>
                <a:gd name="T26" fmla="*/ 2147483646 w 6190"/>
                <a:gd name="T27" fmla="*/ 2147483646 h 4291"/>
                <a:gd name="T28" fmla="*/ 2147483646 w 6190"/>
                <a:gd name="T29" fmla="*/ 2147483646 h 4291"/>
                <a:gd name="T30" fmla="*/ 2147483646 w 6190"/>
                <a:gd name="T31" fmla="*/ 2147483646 h 4291"/>
                <a:gd name="T32" fmla="*/ 2147483646 w 6190"/>
                <a:gd name="T33" fmla="*/ 2147483646 h 4291"/>
                <a:gd name="T34" fmla="*/ 2147483646 w 6190"/>
                <a:gd name="T35" fmla="*/ 2147483646 h 4291"/>
                <a:gd name="T36" fmla="*/ 2147483646 w 6190"/>
                <a:gd name="T37" fmla="*/ 2147483646 h 4291"/>
                <a:gd name="T38" fmla="*/ 2147483646 w 6190"/>
                <a:gd name="T39" fmla="*/ 2147483646 h 4291"/>
                <a:gd name="T40" fmla="*/ 2147483646 w 6190"/>
                <a:gd name="T41" fmla="*/ 2147483646 h 4291"/>
                <a:gd name="T42" fmla="*/ 2147483646 w 6190"/>
                <a:gd name="T43" fmla="*/ 2147483646 h 4291"/>
                <a:gd name="T44" fmla="*/ 2147483646 w 6190"/>
                <a:gd name="T45" fmla="*/ 2147483646 h 4291"/>
                <a:gd name="T46" fmla="*/ 2147483646 w 6190"/>
                <a:gd name="T47" fmla="*/ 2147483646 h 4291"/>
                <a:gd name="T48" fmla="*/ 2147483646 w 6190"/>
                <a:gd name="T49" fmla="*/ 2147483646 h 4291"/>
                <a:gd name="T50" fmla="*/ 0 w 6190"/>
                <a:gd name="T51" fmla="*/ 2147483646 h 4291"/>
                <a:gd name="T52" fmla="*/ 0 w 6190"/>
                <a:gd name="T53" fmla="*/ 2147483646 h 4291"/>
                <a:gd name="T54" fmla="*/ 2147483646 w 6190"/>
                <a:gd name="T55" fmla="*/ 2147483646 h 4291"/>
                <a:gd name="T56" fmla="*/ 2147483646 w 6190"/>
                <a:gd name="T57" fmla="*/ 2147483646 h 4291"/>
                <a:gd name="T58" fmla="*/ 2147483646 w 6190"/>
                <a:gd name="T59" fmla="*/ 0 h 4291"/>
                <a:gd name="T60" fmla="*/ 2147483646 w 6190"/>
                <a:gd name="T61" fmla="*/ 2147483646 h 4291"/>
                <a:gd name="T62" fmla="*/ 2147483646 w 6190"/>
                <a:gd name="T63" fmla="*/ 2147483646 h 4291"/>
                <a:gd name="T64" fmla="*/ 2147483646 w 6190"/>
                <a:gd name="T65" fmla="*/ 2147483646 h 4291"/>
                <a:gd name="T66" fmla="*/ 2147483646 w 6190"/>
                <a:gd name="T67" fmla="*/ 2147483646 h 4291"/>
                <a:gd name="T68" fmla="*/ 2147483646 w 6190"/>
                <a:gd name="T69" fmla="*/ 2147483646 h 4291"/>
                <a:gd name="T70" fmla="*/ 2147483646 w 6190"/>
                <a:gd name="T71" fmla="*/ 2147483646 h 4291"/>
                <a:gd name="T72" fmla="*/ 2147483646 w 6190"/>
                <a:gd name="T73" fmla="*/ 2147483646 h 4291"/>
                <a:gd name="T74" fmla="*/ 2147483646 w 6190"/>
                <a:gd name="T75" fmla="*/ 2147483646 h 4291"/>
                <a:gd name="T76" fmla="*/ 2147483646 w 6190"/>
                <a:gd name="T77" fmla="*/ 2147483646 h 4291"/>
                <a:gd name="T78" fmla="*/ 2147483646 w 6190"/>
                <a:gd name="T79" fmla="*/ 2147483646 h 4291"/>
                <a:gd name="T80" fmla="*/ 2147483646 w 6190"/>
                <a:gd name="T81" fmla="*/ 2147483646 h 4291"/>
                <a:gd name="T82" fmla="*/ 2147483646 w 6190"/>
                <a:gd name="T83" fmla="*/ 2147483646 h 4291"/>
                <a:gd name="T84" fmla="*/ 2147483646 w 6190"/>
                <a:gd name="T85" fmla="*/ 2147483646 h 4291"/>
                <a:gd name="T86" fmla="*/ 2147483646 w 6190"/>
                <a:gd name="T87" fmla="*/ 2147483646 h 4291"/>
                <a:gd name="T88" fmla="*/ 2147483646 w 6190"/>
                <a:gd name="T89" fmla="*/ 2147483646 h 4291"/>
                <a:gd name="T90" fmla="*/ 2147483646 w 6190"/>
                <a:gd name="T91" fmla="*/ 2147483646 h 4291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6190" h="4291">
                  <a:moveTo>
                    <a:pt x="179" y="508"/>
                  </a:moveTo>
                  <a:lnTo>
                    <a:pt x="4027" y="508"/>
                  </a:lnTo>
                  <a:lnTo>
                    <a:pt x="4206" y="508"/>
                  </a:lnTo>
                  <a:lnTo>
                    <a:pt x="4206" y="688"/>
                  </a:lnTo>
                  <a:lnTo>
                    <a:pt x="4206" y="3418"/>
                  </a:lnTo>
                  <a:lnTo>
                    <a:pt x="4206" y="3598"/>
                  </a:lnTo>
                  <a:lnTo>
                    <a:pt x="4027" y="3598"/>
                  </a:lnTo>
                  <a:lnTo>
                    <a:pt x="2568" y="3598"/>
                  </a:lnTo>
                  <a:lnTo>
                    <a:pt x="2568" y="3721"/>
                  </a:lnTo>
                  <a:lnTo>
                    <a:pt x="2634" y="3731"/>
                  </a:lnTo>
                  <a:lnTo>
                    <a:pt x="2698" y="3740"/>
                  </a:lnTo>
                  <a:lnTo>
                    <a:pt x="2764" y="3752"/>
                  </a:lnTo>
                  <a:lnTo>
                    <a:pt x="2829" y="3765"/>
                  </a:lnTo>
                  <a:lnTo>
                    <a:pt x="2895" y="3779"/>
                  </a:lnTo>
                  <a:lnTo>
                    <a:pt x="2961" y="3794"/>
                  </a:lnTo>
                  <a:lnTo>
                    <a:pt x="3026" y="3811"/>
                  </a:lnTo>
                  <a:lnTo>
                    <a:pt x="3092" y="3829"/>
                  </a:lnTo>
                  <a:lnTo>
                    <a:pt x="3157" y="3848"/>
                  </a:lnTo>
                  <a:lnTo>
                    <a:pt x="3223" y="3868"/>
                  </a:lnTo>
                  <a:lnTo>
                    <a:pt x="3288" y="3891"/>
                  </a:lnTo>
                  <a:lnTo>
                    <a:pt x="3354" y="3914"/>
                  </a:lnTo>
                  <a:lnTo>
                    <a:pt x="3419" y="3938"/>
                  </a:lnTo>
                  <a:lnTo>
                    <a:pt x="3485" y="3965"/>
                  </a:lnTo>
                  <a:lnTo>
                    <a:pt x="3550" y="3993"/>
                  </a:lnTo>
                  <a:lnTo>
                    <a:pt x="3616" y="4021"/>
                  </a:lnTo>
                  <a:lnTo>
                    <a:pt x="3616" y="4291"/>
                  </a:lnTo>
                  <a:lnTo>
                    <a:pt x="632" y="4291"/>
                  </a:lnTo>
                  <a:lnTo>
                    <a:pt x="632" y="4021"/>
                  </a:lnTo>
                  <a:lnTo>
                    <a:pt x="696" y="3995"/>
                  </a:lnTo>
                  <a:lnTo>
                    <a:pt x="758" y="3970"/>
                  </a:lnTo>
                  <a:lnTo>
                    <a:pt x="822" y="3946"/>
                  </a:lnTo>
                  <a:lnTo>
                    <a:pt x="885" y="3924"/>
                  </a:lnTo>
                  <a:lnTo>
                    <a:pt x="949" y="3901"/>
                  </a:lnTo>
                  <a:lnTo>
                    <a:pt x="1013" y="3881"/>
                  </a:lnTo>
                  <a:lnTo>
                    <a:pt x="1075" y="3861"/>
                  </a:lnTo>
                  <a:lnTo>
                    <a:pt x="1139" y="3843"/>
                  </a:lnTo>
                  <a:lnTo>
                    <a:pt x="1203" y="3825"/>
                  </a:lnTo>
                  <a:lnTo>
                    <a:pt x="1266" y="3809"/>
                  </a:lnTo>
                  <a:lnTo>
                    <a:pt x="1330" y="3793"/>
                  </a:lnTo>
                  <a:lnTo>
                    <a:pt x="1394" y="3779"/>
                  </a:lnTo>
                  <a:lnTo>
                    <a:pt x="1456" y="3765"/>
                  </a:lnTo>
                  <a:lnTo>
                    <a:pt x="1520" y="3753"/>
                  </a:lnTo>
                  <a:lnTo>
                    <a:pt x="1584" y="3743"/>
                  </a:lnTo>
                  <a:lnTo>
                    <a:pt x="1647" y="3733"/>
                  </a:lnTo>
                  <a:lnTo>
                    <a:pt x="1647" y="3598"/>
                  </a:lnTo>
                  <a:lnTo>
                    <a:pt x="179" y="3598"/>
                  </a:lnTo>
                  <a:lnTo>
                    <a:pt x="0" y="3598"/>
                  </a:lnTo>
                  <a:lnTo>
                    <a:pt x="0" y="3418"/>
                  </a:lnTo>
                  <a:lnTo>
                    <a:pt x="0" y="688"/>
                  </a:lnTo>
                  <a:lnTo>
                    <a:pt x="0" y="508"/>
                  </a:lnTo>
                  <a:lnTo>
                    <a:pt x="179" y="508"/>
                  </a:lnTo>
                  <a:close/>
                  <a:moveTo>
                    <a:pt x="4438" y="4291"/>
                  </a:moveTo>
                  <a:lnTo>
                    <a:pt x="6190" y="4291"/>
                  </a:lnTo>
                  <a:lnTo>
                    <a:pt x="6190" y="0"/>
                  </a:lnTo>
                  <a:lnTo>
                    <a:pt x="4438" y="0"/>
                  </a:lnTo>
                  <a:lnTo>
                    <a:pt x="4438" y="4291"/>
                  </a:lnTo>
                  <a:close/>
                  <a:moveTo>
                    <a:pt x="4659" y="374"/>
                  </a:moveTo>
                  <a:lnTo>
                    <a:pt x="6000" y="374"/>
                  </a:lnTo>
                  <a:lnTo>
                    <a:pt x="6000" y="791"/>
                  </a:lnTo>
                  <a:lnTo>
                    <a:pt x="4659" y="791"/>
                  </a:lnTo>
                  <a:lnTo>
                    <a:pt x="4659" y="374"/>
                  </a:lnTo>
                  <a:close/>
                  <a:moveTo>
                    <a:pt x="4659" y="1025"/>
                  </a:moveTo>
                  <a:lnTo>
                    <a:pt x="6000" y="1025"/>
                  </a:lnTo>
                  <a:lnTo>
                    <a:pt x="6000" y="1444"/>
                  </a:lnTo>
                  <a:lnTo>
                    <a:pt x="4659" y="1444"/>
                  </a:lnTo>
                  <a:lnTo>
                    <a:pt x="4659" y="1025"/>
                  </a:lnTo>
                  <a:close/>
                  <a:moveTo>
                    <a:pt x="4652" y="1798"/>
                  </a:moveTo>
                  <a:lnTo>
                    <a:pt x="5102" y="1798"/>
                  </a:lnTo>
                  <a:lnTo>
                    <a:pt x="5102" y="2121"/>
                  </a:lnTo>
                  <a:lnTo>
                    <a:pt x="4652" y="2121"/>
                  </a:lnTo>
                  <a:lnTo>
                    <a:pt x="4652" y="1798"/>
                  </a:lnTo>
                  <a:close/>
                  <a:moveTo>
                    <a:pt x="4652" y="2317"/>
                  </a:moveTo>
                  <a:lnTo>
                    <a:pt x="5102" y="2317"/>
                  </a:lnTo>
                  <a:lnTo>
                    <a:pt x="5102" y="2640"/>
                  </a:lnTo>
                  <a:lnTo>
                    <a:pt x="4652" y="2640"/>
                  </a:lnTo>
                  <a:lnTo>
                    <a:pt x="4652" y="2317"/>
                  </a:lnTo>
                  <a:close/>
                  <a:moveTo>
                    <a:pt x="3847" y="868"/>
                  </a:moveTo>
                  <a:lnTo>
                    <a:pt x="359" y="868"/>
                  </a:lnTo>
                  <a:lnTo>
                    <a:pt x="359" y="3238"/>
                  </a:lnTo>
                  <a:lnTo>
                    <a:pt x="3847" y="3238"/>
                  </a:lnTo>
                  <a:lnTo>
                    <a:pt x="3847" y="86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573554" y="3007072"/>
            <a:ext cx="552848" cy="552848"/>
            <a:chOff x="5718687" y="2574718"/>
            <a:chExt cx="414636" cy="414636"/>
          </a:xfrm>
        </p:grpSpPr>
        <p:sp>
          <p:nvSpPr>
            <p:cNvPr id="10" name="Oval 54"/>
            <p:cNvSpPr>
              <a:spLocks noChangeAspect="1"/>
            </p:cNvSpPr>
            <p:nvPr/>
          </p:nvSpPr>
          <p:spPr>
            <a:xfrm>
              <a:off x="5718687" y="2574718"/>
              <a:ext cx="414636" cy="414636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 w="15875">
              <a:noFill/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8" name="MH_Other_12"/>
            <p:cNvSpPr/>
            <p:nvPr>
              <p:custDataLst>
                <p:tags r:id="rId2"/>
              </p:custDataLst>
            </p:nvPr>
          </p:nvSpPr>
          <p:spPr>
            <a:xfrm>
              <a:off x="5817743" y="2716059"/>
              <a:ext cx="209236" cy="165516"/>
            </a:xfrm>
            <a:custGeom>
              <a:avLst/>
              <a:gdLst/>
              <a:ahLst/>
              <a:cxnLst/>
              <a:rect l="l" t="t" r="r" b="b"/>
              <a:pathLst>
                <a:path w="936104" h="739561">
                  <a:moveTo>
                    <a:pt x="282640" y="667561"/>
                  </a:moveTo>
                  <a:lnTo>
                    <a:pt x="653465" y="667561"/>
                  </a:lnTo>
                  <a:lnTo>
                    <a:pt x="684077" y="739561"/>
                  </a:lnTo>
                  <a:lnTo>
                    <a:pt x="252028" y="739561"/>
                  </a:lnTo>
                  <a:close/>
                  <a:moveTo>
                    <a:pt x="54052" y="52175"/>
                  </a:moveTo>
                  <a:lnTo>
                    <a:pt x="54052" y="520175"/>
                  </a:lnTo>
                  <a:lnTo>
                    <a:pt x="882052" y="520175"/>
                  </a:lnTo>
                  <a:lnTo>
                    <a:pt x="882052" y="52175"/>
                  </a:lnTo>
                  <a:close/>
                  <a:moveTo>
                    <a:pt x="0" y="0"/>
                  </a:moveTo>
                  <a:lnTo>
                    <a:pt x="936104" y="0"/>
                  </a:lnTo>
                  <a:lnTo>
                    <a:pt x="936104" y="648000"/>
                  </a:lnTo>
                  <a:lnTo>
                    <a:pt x="0" y="6480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24000" anchor="ctr"/>
            <a:lstStyle/>
            <a:p>
              <a:pPr algn="ctr">
                <a:defRPr/>
              </a:pPr>
              <a:endParaRPr lang="zh-CN" altLang="en-US" sz="135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7573554" y="4012159"/>
            <a:ext cx="552848" cy="552848"/>
            <a:chOff x="5718687" y="3328533"/>
            <a:chExt cx="414636" cy="414636"/>
          </a:xfrm>
        </p:grpSpPr>
        <p:sp>
          <p:nvSpPr>
            <p:cNvPr id="11" name="Oval 57"/>
            <p:cNvSpPr>
              <a:spLocks noChangeAspect="1"/>
            </p:cNvSpPr>
            <p:nvPr/>
          </p:nvSpPr>
          <p:spPr>
            <a:xfrm>
              <a:off x="5718687" y="3328533"/>
              <a:ext cx="414636" cy="414636"/>
            </a:xfrm>
            <a:prstGeom prst="ellipse">
              <a:avLst/>
            </a:prstGeom>
            <a:solidFill>
              <a:srgbClr val="C00000"/>
            </a:solidFill>
            <a:ln w="12700">
              <a:noFill/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en-US" sz="2400" dirty="0">
                <a:solidFill>
                  <a:prstClr val="black"/>
                </a:solidFill>
              </a:endParaRPr>
            </a:p>
          </p:txBody>
        </p:sp>
        <p:sp>
          <p:nvSpPr>
            <p:cNvPr id="29" name="MH_Other_15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>
              <a:off x="5833718" y="3445507"/>
              <a:ext cx="193622" cy="191540"/>
            </a:xfrm>
            <a:custGeom>
              <a:avLst/>
              <a:gdLst/>
              <a:ahLst/>
              <a:cxnLst/>
              <a:rect l="0" t="0" r="r" b="b"/>
              <a:pathLst>
                <a:path w="1622425" h="1601788">
                  <a:moveTo>
                    <a:pt x="1477962" y="927100"/>
                  </a:moveTo>
                  <a:lnTo>
                    <a:pt x="1622425" y="927100"/>
                  </a:lnTo>
                  <a:lnTo>
                    <a:pt x="1622425" y="1293813"/>
                  </a:lnTo>
                  <a:lnTo>
                    <a:pt x="1477962" y="1293813"/>
                  </a:lnTo>
                  <a:lnTo>
                    <a:pt x="1477962" y="927100"/>
                  </a:lnTo>
                  <a:close/>
                  <a:moveTo>
                    <a:pt x="1477962" y="463550"/>
                  </a:moveTo>
                  <a:lnTo>
                    <a:pt x="1622425" y="463550"/>
                  </a:lnTo>
                  <a:lnTo>
                    <a:pt x="1622425" y="830263"/>
                  </a:lnTo>
                  <a:lnTo>
                    <a:pt x="1477962" y="830263"/>
                  </a:lnTo>
                  <a:lnTo>
                    <a:pt x="1477962" y="463550"/>
                  </a:lnTo>
                  <a:close/>
                  <a:moveTo>
                    <a:pt x="871932" y="418865"/>
                  </a:moveTo>
                  <a:lnTo>
                    <a:pt x="866214" y="419183"/>
                  </a:lnTo>
                  <a:lnTo>
                    <a:pt x="859861" y="419183"/>
                  </a:lnTo>
                  <a:lnTo>
                    <a:pt x="848426" y="420453"/>
                  </a:lnTo>
                  <a:lnTo>
                    <a:pt x="837309" y="422359"/>
                  </a:lnTo>
                  <a:lnTo>
                    <a:pt x="826509" y="424582"/>
                  </a:lnTo>
                  <a:lnTo>
                    <a:pt x="815709" y="427440"/>
                  </a:lnTo>
                  <a:lnTo>
                    <a:pt x="805862" y="430298"/>
                  </a:lnTo>
                  <a:lnTo>
                    <a:pt x="796650" y="433473"/>
                  </a:lnTo>
                  <a:lnTo>
                    <a:pt x="787439" y="436649"/>
                  </a:lnTo>
                  <a:lnTo>
                    <a:pt x="771874" y="443000"/>
                  </a:lnTo>
                  <a:lnTo>
                    <a:pt x="766792" y="444906"/>
                  </a:lnTo>
                  <a:lnTo>
                    <a:pt x="762027" y="446811"/>
                  </a:lnTo>
                  <a:lnTo>
                    <a:pt x="757262" y="449034"/>
                  </a:lnTo>
                  <a:lnTo>
                    <a:pt x="752498" y="451257"/>
                  </a:lnTo>
                  <a:lnTo>
                    <a:pt x="748051" y="454115"/>
                  </a:lnTo>
                  <a:lnTo>
                    <a:pt x="743921" y="456655"/>
                  </a:lnTo>
                  <a:lnTo>
                    <a:pt x="739792" y="459831"/>
                  </a:lnTo>
                  <a:lnTo>
                    <a:pt x="735345" y="463324"/>
                  </a:lnTo>
                  <a:lnTo>
                    <a:pt x="731533" y="466817"/>
                  </a:lnTo>
                  <a:lnTo>
                    <a:pt x="728039" y="470628"/>
                  </a:lnTo>
                  <a:lnTo>
                    <a:pt x="724545" y="474757"/>
                  </a:lnTo>
                  <a:lnTo>
                    <a:pt x="721051" y="479202"/>
                  </a:lnTo>
                  <a:lnTo>
                    <a:pt x="718192" y="483966"/>
                  </a:lnTo>
                  <a:lnTo>
                    <a:pt x="715333" y="488729"/>
                  </a:lnTo>
                  <a:lnTo>
                    <a:pt x="712792" y="493810"/>
                  </a:lnTo>
                  <a:lnTo>
                    <a:pt x="710251" y="499526"/>
                  </a:lnTo>
                  <a:lnTo>
                    <a:pt x="708028" y="504925"/>
                  </a:lnTo>
                  <a:lnTo>
                    <a:pt x="706122" y="510959"/>
                  </a:lnTo>
                  <a:lnTo>
                    <a:pt x="704216" y="517310"/>
                  </a:lnTo>
                  <a:lnTo>
                    <a:pt x="702628" y="523979"/>
                  </a:lnTo>
                  <a:lnTo>
                    <a:pt x="701357" y="530648"/>
                  </a:lnTo>
                  <a:lnTo>
                    <a:pt x="700404" y="537952"/>
                  </a:lnTo>
                  <a:lnTo>
                    <a:pt x="699769" y="545256"/>
                  </a:lnTo>
                  <a:lnTo>
                    <a:pt x="699451" y="553512"/>
                  </a:lnTo>
                  <a:lnTo>
                    <a:pt x="699451" y="561451"/>
                  </a:lnTo>
                  <a:lnTo>
                    <a:pt x="699451" y="570025"/>
                  </a:lnTo>
                  <a:lnTo>
                    <a:pt x="700087" y="578600"/>
                  </a:lnTo>
                  <a:lnTo>
                    <a:pt x="700722" y="587809"/>
                  </a:lnTo>
                  <a:lnTo>
                    <a:pt x="701992" y="597018"/>
                  </a:lnTo>
                  <a:lnTo>
                    <a:pt x="703263" y="607180"/>
                  </a:lnTo>
                  <a:lnTo>
                    <a:pt x="705169" y="617025"/>
                  </a:lnTo>
                  <a:lnTo>
                    <a:pt x="707392" y="627504"/>
                  </a:lnTo>
                  <a:lnTo>
                    <a:pt x="708028" y="630998"/>
                  </a:lnTo>
                  <a:lnTo>
                    <a:pt x="708028" y="634173"/>
                  </a:lnTo>
                  <a:lnTo>
                    <a:pt x="707710" y="637666"/>
                  </a:lnTo>
                  <a:lnTo>
                    <a:pt x="707392" y="640524"/>
                  </a:lnTo>
                  <a:lnTo>
                    <a:pt x="706757" y="643065"/>
                  </a:lnTo>
                  <a:lnTo>
                    <a:pt x="705804" y="645605"/>
                  </a:lnTo>
                  <a:lnTo>
                    <a:pt x="703263" y="650051"/>
                  </a:lnTo>
                  <a:lnTo>
                    <a:pt x="701039" y="654815"/>
                  </a:lnTo>
                  <a:lnTo>
                    <a:pt x="699134" y="658626"/>
                  </a:lnTo>
                  <a:lnTo>
                    <a:pt x="698498" y="660531"/>
                  </a:lnTo>
                  <a:lnTo>
                    <a:pt x="697863" y="662436"/>
                  </a:lnTo>
                  <a:lnTo>
                    <a:pt x="697545" y="664342"/>
                  </a:lnTo>
                  <a:lnTo>
                    <a:pt x="697545" y="666247"/>
                  </a:lnTo>
                  <a:lnTo>
                    <a:pt x="699134" y="688794"/>
                  </a:lnTo>
                  <a:lnTo>
                    <a:pt x="700404" y="702132"/>
                  </a:lnTo>
                  <a:lnTo>
                    <a:pt x="701039" y="709436"/>
                  </a:lnTo>
                  <a:lnTo>
                    <a:pt x="702310" y="716104"/>
                  </a:lnTo>
                  <a:lnTo>
                    <a:pt x="703581" y="723408"/>
                  </a:lnTo>
                  <a:lnTo>
                    <a:pt x="705487" y="729760"/>
                  </a:lnTo>
                  <a:lnTo>
                    <a:pt x="707075" y="736111"/>
                  </a:lnTo>
                  <a:lnTo>
                    <a:pt x="709298" y="742145"/>
                  </a:lnTo>
                  <a:lnTo>
                    <a:pt x="711839" y="747226"/>
                  </a:lnTo>
                  <a:lnTo>
                    <a:pt x="714698" y="751989"/>
                  </a:lnTo>
                  <a:lnTo>
                    <a:pt x="716286" y="753894"/>
                  </a:lnTo>
                  <a:lnTo>
                    <a:pt x="718192" y="755800"/>
                  </a:lnTo>
                  <a:lnTo>
                    <a:pt x="719780" y="757705"/>
                  </a:lnTo>
                  <a:lnTo>
                    <a:pt x="722322" y="759293"/>
                  </a:lnTo>
                  <a:lnTo>
                    <a:pt x="725816" y="760563"/>
                  </a:lnTo>
                  <a:lnTo>
                    <a:pt x="731533" y="762151"/>
                  </a:lnTo>
                  <a:lnTo>
                    <a:pt x="736933" y="763104"/>
                  </a:lnTo>
                  <a:lnTo>
                    <a:pt x="738839" y="763421"/>
                  </a:lnTo>
                  <a:lnTo>
                    <a:pt x="739792" y="763104"/>
                  </a:lnTo>
                  <a:lnTo>
                    <a:pt x="745827" y="831062"/>
                  </a:lnTo>
                  <a:lnTo>
                    <a:pt x="747098" y="833603"/>
                  </a:lnTo>
                  <a:lnTo>
                    <a:pt x="748368" y="835826"/>
                  </a:lnTo>
                  <a:lnTo>
                    <a:pt x="749639" y="838049"/>
                  </a:lnTo>
                  <a:lnTo>
                    <a:pt x="751227" y="839954"/>
                  </a:lnTo>
                  <a:lnTo>
                    <a:pt x="754404" y="843765"/>
                  </a:lnTo>
                  <a:lnTo>
                    <a:pt x="757898" y="847576"/>
                  </a:lnTo>
                  <a:lnTo>
                    <a:pt x="761074" y="851386"/>
                  </a:lnTo>
                  <a:lnTo>
                    <a:pt x="762662" y="853609"/>
                  </a:lnTo>
                  <a:lnTo>
                    <a:pt x="763933" y="855832"/>
                  </a:lnTo>
                  <a:lnTo>
                    <a:pt x="765204" y="858373"/>
                  </a:lnTo>
                  <a:lnTo>
                    <a:pt x="766474" y="861548"/>
                  </a:lnTo>
                  <a:lnTo>
                    <a:pt x="767427" y="865042"/>
                  </a:lnTo>
                  <a:lnTo>
                    <a:pt x="768380" y="868852"/>
                  </a:lnTo>
                  <a:lnTo>
                    <a:pt x="751545" y="872663"/>
                  </a:lnTo>
                  <a:lnTo>
                    <a:pt x="744874" y="887271"/>
                  </a:lnTo>
                  <a:lnTo>
                    <a:pt x="740745" y="895528"/>
                  </a:lnTo>
                  <a:lnTo>
                    <a:pt x="736298" y="904102"/>
                  </a:lnTo>
                  <a:lnTo>
                    <a:pt x="731533" y="912358"/>
                  </a:lnTo>
                  <a:lnTo>
                    <a:pt x="726451" y="919980"/>
                  </a:lnTo>
                  <a:lnTo>
                    <a:pt x="723910" y="923156"/>
                  </a:lnTo>
                  <a:lnTo>
                    <a:pt x="721051" y="926014"/>
                  </a:lnTo>
                  <a:lnTo>
                    <a:pt x="718510" y="928555"/>
                  </a:lnTo>
                  <a:lnTo>
                    <a:pt x="715969" y="930778"/>
                  </a:lnTo>
                  <a:lnTo>
                    <a:pt x="680393" y="940622"/>
                  </a:lnTo>
                  <a:lnTo>
                    <a:pt x="648628" y="953960"/>
                  </a:lnTo>
                  <a:lnTo>
                    <a:pt x="615911" y="967932"/>
                  </a:lnTo>
                  <a:lnTo>
                    <a:pt x="551747" y="995243"/>
                  </a:lnTo>
                  <a:lnTo>
                    <a:pt x="544123" y="998101"/>
                  </a:lnTo>
                  <a:lnTo>
                    <a:pt x="537135" y="1000641"/>
                  </a:lnTo>
                  <a:lnTo>
                    <a:pt x="522524" y="1006040"/>
                  </a:lnTo>
                  <a:lnTo>
                    <a:pt x="507912" y="1011121"/>
                  </a:lnTo>
                  <a:lnTo>
                    <a:pt x="500924" y="1013979"/>
                  </a:lnTo>
                  <a:lnTo>
                    <a:pt x="493936" y="1016837"/>
                  </a:lnTo>
                  <a:lnTo>
                    <a:pt x="487583" y="1020648"/>
                  </a:lnTo>
                  <a:lnTo>
                    <a:pt x="481548" y="1024141"/>
                  </a:lnTo>
                  <a:lnTo>
                    <a:pt x="475512" y="1027952"/>
                  </a:lnTo>
                  <a:lnTo>
                    <a:pt x="470430" y="1032398"/>
                  </a:lnTo>
                  <a:lnTo>
                    <a:pt x="467889" y="1034938"/>
                  </a:lnTo>
                  <a:lnTo>
                    <a:pt x="465665" y="1037796"/>
                  </a:lnTo>
                  <a:lnTo>
                    <a:pt x="463442" y="1040337"/>
                  </a:lnTo>
                  <a:lnTo>
                    <a:pt x="461218" y="1043195"/>
                  </a:lnTo>
                  <a:lnTo>
                    <a:pt x="459313" y="1046370"/>
                  </a:lnTo>
                  <a:lnTo>
                    <a:pt x="457407" y="1049546"/>
                  </a:lnTo>
                  <a:lnTo>
                    <a:pt x="456136" y="1052722"/>
                  </a:lnTo>
                  <a:lnTo>
                    <a:pt x="454548" y="1056850"/>
                  </a:lnTo>
                  <a:lnTo>
                    <a:pt x="454230" y="1082573"/>
                  </a:lnTo>
                  <a:lnTo>
                    <a:pt x="453595" y="1116234"/>
                  </a:lnTo>
                  <a:lnTo>
                    <a:pt x="452960" y="1151484"/>
                  </a:lnTo>
                  <a:lnTo>
                    <a:pt x="452642" y="1167997"/>
                  </a:lnTo>
                  <a:lnTo>
                    <a:pt x="452960" y="1182605"/>
                  </a:lnTo>
                  <a:lnTo>
                    <a:pt x="1276928" y="1182605"/>
                  </a:lnTo>
                  <a:lnTo>
                    <a:pt x="1277245" y="1167997"/>
                  </a:lnTo>
                  <a:lnTo>
                    <a:pt x="1276928" y="1151484"/>
                  </a:lnTo>
                  <a:lnTo>
                    <a:pt x="1276292" y="1116234"/>
                  </a:lnTo>
                  <a:lnTo>
                    <a:pt x="1275339" y="1082573"/>
                  </a:lnTo>
                  <a:lnTo>
                    <a:pt x="1275022" y="1056850"/>
                  </a:lnTo>
                  <a:lnTo>
                    <a:pt x="1273751" y="1052722"/>
                  </a:lnTo>
                  <a:lnTo>
                    <a:pt x="1272163" y="1049546"/>
                  </a:lnTo>
                  <a:lnTo>
                    <a:pt x="1270257" y="1046370"/>
                  </a:lnTo>
                  <a:lnTo>
                    <a:pt x="1268669" y="1043195"/>
                  </a:lnTo>
                  <a:lnTo>
                    <a:pt x="1266445" y="1040337"/>
                  </a:lnTo>
                  <a:lnTo>
                    <a:pt x="1264222" y="1037796"/>
                  </a:lnTo>
                  <a:lnTo>
                    <a:pt x="1261998" y="1034938"/>
                  </a:lnTo>
                  <a:lnTo>
                    <a:pt x="1259775" y="1032398"/>
                  </a:lnTo>
                  <a:lnTo>
                    <a:pt x="1254057" y="1027952"/>
                  </a:lnTo>
                  <a:lnTo>
                    <a:pt x="1248340" y="1024141"/>
                  </a:lnTo>
                  <a:lnTo>
                    <a:pt x="1242304" y="1020648"/>
                  </a:lnTo>
                  <a:lnTo>
                    <a:pt x="1235634" y="1016837"/>
                  </a:lnTo>
                  <a:lnTo>
                    <a:pt x="1228963" y="1013979"/>
                  </a:lnTo>
                  <a:lnTo>
                    <a:pt x="1221658" y="1011121"/>
                  </a:lnTo>
                  <a:lnTo>
                    <a:pt x="1207681" y="1006040"/>
                  </a:lnTo>
                  <a:lnTo>
                    <a:pt x="1192752" y="1000641"/>
                  </a:lnTo>
                  <a:lnTo>
                    <a:pt x="1185446" y="998101"/>
                  </a:lnTo>
                  <a:lnTo>
                    <a:pt x="1178458" y="995243"/>
                  </a:lnTo>
                  <a:lnTo>
                    <a:pt x="1113659" y="967932"/>
                  </a:lnTo>
                  <a:lnTo>
                    <a:pt x="1080941" y="953960"/>
                  </a:lnTo>
                  <a:lnTo>
                    <a:pt x="1049177" y="940622"/>
                  </a:lnTo>
                  <a:lnTo>
                    <a:pt x="1013601" y="930778"/>
                  </a:lnTo>
                  <a:lnTo>
                    <a:pt x="1011060" y="928555"/>
                  </a:lnTo>
                  <a:lnTo>
                    <a:pt x="1008519" y="926014"/>
                  </a:lnTo>
                  <a:lnTo>
                    <a:pt x="1005977" y="923156"/>
                  </a:lnTo>
                  <a:lnTo>
                    <a:pt x="1003436" y="919980"/>
                  </a:lnTo>
                  <a:lnTo>
                    <a:pt x="998036" y="912358"/>
                  </a:lnTo>
                  <a:lnTo>
                    <a:pt x="993589" y="904102"/>
                  </a:lnTo>
                  <a:lnTo>
                    <a:pt x="989142" y="895528"/>
                  </a:lnTo>
                  <a:lnTo>
                    <a:pt x="985013" y="887271"/>
                  </a:lnTo>
                  <a:lnTo>
                    <a:pt x="978025" y="872663"/>
                  </a:lnTo>
                  <a:lnTo>
                    <a:pt x="955790" y="869487"/>
                  </a:lnTo>
                  <a:lnTo>
                    <a:pt x="956107" y="865359"/>
                  </a:lnTo>
                  <a:lnTo>
                    <a:pt x="956743" y="861231"/>
                  </a:lnTo>
                  <a:lnTo>
                    <a:pt x="957696" y="857738"/>
                  </a:lnTo>
                  <a:lnTo>
                    <a:pt x="958649" y="854562"/>
                  </a:lnTo>
                  <a:lnTo>
                    <a:pt x="960237" y="852021"/>
                  </a:lnTo>
                  <a:lnTo>
                    <a:pt x="961507" y="849481"/>
                  </a:lnTo>
                  <a:lnTo>
                    <a:pt x="965319" y="845035"/>
                  </a:lnTo>
                  <a:lnTo>
                    <a:pt x="968813" y="840272"/>
                  </a:lnTo>
                  <a:lnTo>
                    <a:pt x="972307" y="835826"/>
                  </a:lnTo>
                  <a:lnTo>
                    <a:pt x="973895" y="833603"/>
                  </a:lnTo>
                  <a:lnTo>
                    <a:pt x="975484" y="830745"/>
                  </a:lnTo>
                  <a:lnTo>
                    <a:pt x="977072" y="827887"/>
                  </a:lnTo>
                  <a:lnTo>
                    <a:pt x="978025" y="824393"/>
                  </a:lnTo>
                  <a:lnTo>
                    <a:pt x="978978" y="821218"/>
                  </a:lnTo>
                  <a:lnTo>
                    <a:pt x="979613" y="818042"/>
                  </a:lnTo>
                  <a:lnTo>
                    <a:pt x="980566" y="811373"/>
                  </a:lnTo>
                  <a:lnTo>
                    <a:pt x="981201" y="804069"/>
                  </a:lnTo>
                  <a:lnTo>
                    <a:pt x="981837" y="797083"/>
                  </a:lnTo>
                  <a:lnTo>
                    <a:pt x="982154" y="789779"/>
                  </a:lnTo>
                  <a:lnTo>
                    <a:pt x="983107" y="783110"/>
                  </a:lnTo>
                  <a:lnTo>
                    <a:pt x="983742" y="779935"/>
                  </a:lnTo>
                  <a:lnTo>
                    <a:pt x="984695" y="776759"/>
                  </a:lnTo>
                  <a:lnTo>
                    <a:pt x="985966" y="773266"/>
                  </a:lnTo>
                  <a:lnTo>
                    <a:pt x="987236" y="770408"/>
                  </a:lnTo>
                  <a:lnTo>
                    <a:pt x="988507" y="768502"/>
                  </a:lnTo>
                  <a:lnTo>
                    <a:pt x="989778" y="766915"/>
                  </a:lnTo>
                  <a:lnTo>
                    <a:pt x="991366" y="765327"/>
                  </a:lnTo>
                  <a:lnTo>
                    <a:pt x="992636" y="764056"/>
                  </a:lnTo>
                  <a:lnTo>
                    <a:pt x="996131" y="761834"/>
                  </a:lnTo>
                  <a:lnTo>
                    <a:pt x="999942" y="759928"/>
                  </a:lnTo>
                  <a:lnTo>
                    <a:pt x="1003436" y="758023"/>
                  </a:lnTo>
                  <a:lnTo>
                    <a:pt x="1006930" y="755800"/>
                  </a:lnTo>
                  <a:lnTo>
                    <a:pt x="1010107" y="753259"/>
                  </a:lnTo>
                  <a:lnTo>
                    <a:pt x="1011695" y="751989"/>
                  </a:lnTo>
                  <a:lnTo>
                    <a:pt x="1012966" y="750401"/>
                  </a:lnTo>
                  <a:lnTo>
                    <a:pt x="1014871" y="746908"/>
                  </a:lnTo>
                  <a:lnTo>
                    <a:pt x="1017095" y="743097"/>
                  </a:lnTo>
                  <a:lnTo>
                    <a:pt x="1019001" y="738651"/>
                  </a:lnTo>
                  <a:lnTo>
                    <a:pt x="1020589" y="734523"/>
                  </a:lnTo>
                  <a:lnTo>
                    <a:pt x="1023130" y="725631"/>
                  </a:lnTo>
                  <a:lnTo>
                    <a:pt x="1024718" y="717057"/>
                  </a:lnTo>
                  <a:lnTo>
                    <a:pt x="1025989" y="709753"/>
                  </a:lnTo>
                  <a:lnTo>
                    <a:pt x="1026942" y="701814"/>
                  </a:lnTo>
                  <a:lnTo>
                    <a:pt x="1027895" y="693875"/>
                  </a:lnTo>
                  <a:lnTo>
                    <a:pt x="1028213" y="685618"/>
                  </a:lnTo>
                  <a:lnTo>
                    <a:pt x="1027895" y="677362"/>
                  </a:lnTo>
                  <a:lnTo>
                    <a:pt x="1027577" y="673233"/>
                  </a:lnTo>
                  <a:lnTo>
                    <a:pt x="1026942" y="669105"/>
                  </a:lnTo>
                  <a:lnTo>
                    <a:pt x="1025989" y="665294"/>
                  </a:lnTo>
                  <a:lnTo>
                    <a:pt x="1025036" y="661484"/>
                  </a:lnTo>
                  <a:lnTo>
                    <a:pt x="1023766" y="657673"/>
                  </a:lnTo>
                  <a:lnTo>
                    <a:pt x="1022177" y="654180"/>
                  </a:lnTo>
                  <a:lnTo>
                    <a:pt x="1019001" y="647511"/>
                  </a:lnTo>
                  <a:lnTo>
                    <a:pt x="1015824" y="642747"/>
                  </a:lnTo>
                  <a:lnTo>
                    <a:pt x="1014871" y="640207"/>
                  </a:lnTo>
                  <a:lnTo>
                    <a:pt x="1013919" y="637349"/>
                  </a:lnTo>
                  <a:lnTo>
                    <a:pt x="1012966" y="633856"/>
                  </a:lnTo>
                  <a:lnTo>
                    <a:pt x="1012330" y="629410"/>
                  </a:lnTo>
                  <a:lnTo>
                    <a:pt x="1012013" y="626234"/>
                  </a:lnTo>
                  <a:lnTo>
                    <a:pt x="1012013" y="622106"/>
                  </a:lnTo>
                  <a:lnTo>
                    <a:pt x="1012330" y="612261"/>
                  </a:lnTo>
                  <a:lnTo>
                    <a:pt x="1012966" y="601147"/>
                  </a:lnTo>
                  <a:lnTo>
                    <a:pt x="1013919" y="588762"/>
                  </a:lnTo>
                  <a:lnTo>
                    <a:pt x="1016460" y="566215"/>
                  </a:lnTo>
                  <a:lnTo>
                    <a:pt x="1017095" y="557323"/>
                  </a:lnTo>
                  <a:lnTo>
                    <a:pt x="1017413" y="551607"/>
                  </a:lnTo>
                  <a:lnTo>
                    <a:pt x="1017730" y="534141"/>
                  </a:lnTo>
                  <a:lnTo>
                    <a:pt x="1017413" y="527472"/>
                  </a:lnTo>
                  <a:lnTo>
                    <a:pt x="1016777" y="521756"/>
                  </a:lnTo>
                  <a:lnTo>
                    <a:pt x="1015824" y="516040"/>
                  </a:lnTo>
                  <a:lnTo>
                    <a:pt x="1014236" y="509371"/>
                  </a:lnTo>
                  <a:lnTo>
                    <a:pt x="1010424" y="492222"/>
                  </a:lnTo>
                  <a:lnTo>
                    <a:pt x="1008836" y="488412"/>
                  </a:lnTo>
                  <a:lnTo>
                    <a:pt x="1006930" y="483966"/>
                  </a:lnTo>
                  <a:lnTo>
                    <a:pt x="1004707" y="478567"/>
                  </a:lnTo>
                  <a:lnTo>
                    <a:pt x="1001530" y="473169"/>
                  </a:lnTo>
                  <a:lnTo>
                    <a:pt x="997401" y="467770"/>
                  </a:lnTo>
                  <a:lnTo>
                    <a:pt x="995495" y="465547"/>
                  </a:lnTo>
                  <a:lnTo>
                    <a:pt x="993272" y="463324"/>
                  </a:lnTo>
                  <a:lnTo>
                    <a:pt x="991048" y="460784"/>
                  </a:lnTo>
                  <a:lnTo>
                    <a:pt x="988825" y="459196"/>
                  </a:lnTo>
                  <a:lnTo>
                    <a:pt x="962143" y="454750"/>
                  </a:lnTo>
                  <a:lnTo>
                    <a:pt x="945943" y="439825"/>
                  </a:lnTo>
                  <a:lnTo>
                    <a:pt x="939908" y="436331"/>
                  </a:lnTo>
                  <a:lnTo>
                    <a:pt x="933555" y="433156"/>
                  </a:lnTo>
                  <a:lnTo>
                    <a:pt x="927202" y="430298"/>
                  </a:lnTo>
                  <a:lnTo>
                    <a:pt x="921167" y="427757"/>
                  </a:lnTo>
                  <a:lnTo>
                    <a:pt x="915131" y="425534"/>
                  </a:lnTo>
                  <a:lnTo>
                    <a:pt x="908778" y="423629"/>
                  </a:lnTo>
                  <a:lnTo>
                    <a:pt x="902426" y="422041"/>
                  </a:lnTo>
                  <a:lnTo>
                    <a:pt x="896390" y="421088"/>
                  </a:lnTo>
                  <a:lnTo>
                    <a:pt x="890038" y="420136"/>
                  </a:lnTo>
                  <a:lnTo>
                    <a:pt x="884002" y="419501"/>
                  </a:lnTo>
                  <a:lnTo>
                    <a:pt x="878285" y="419183"/>
                  </a:lnTo>
                  <a:lnTo>
                    <a:pt x="871932" y="418865"/>
                  </a:lnTo>
                  <a:close/>
                  <a:moveTo>
                    <a:pt x="1477962" y="0"/>
                  </a:moveTo>
                  <a:lnTo>
                    <a:pt x="1622425" y="0"/>
                  </a:lnTo>
                  <a:lnTo>
                    <a:pt x="1622425" y="366713"/>
                  </a:lnTo>
                  <a:lnTo>
                    <a:pt x="1477962" y="366713"/>
                  </a:lnTo>
                  <a:lnTo>
                    <a:pt x="1477962" y="0"/>
                  </a:lnTo>
                  <a:close/>
                  <a:moveTo>
                    <a:pt x="326855" y="0"/>
                  </a:moveTo>
                  <a:lnTo>
                    <a:pt x="1403350" y="0"/>
                  </a:lnTo>
                  <a:lnTo>
                    <a:pt x="1403350" y="1601788"/>
                  </a:lnTo>
                  <a:lnTo>
                    <a:pt x="326855" y="1601788"/>
                  </a:lnTo>
                  <a:lnTo>
                    <a:pt x="326855" y="0"/>
                  </a:lnTo>
                  <a:close/>
                  <a:moveTo>
                    <a:pt x="90211" y="0"/>
                  </a:moveTo>
                  <a:lnTo>
                    <a:pt x="94975" y="0"/>
                  </a:lnTo>
                  <a:lnTo>
                    <a:pt x="212503" y="0"/>
                  </a:lnTo>
                  <a:lnTo>
                    <a:pt x="212503" y="1601788"/>
                  </a:lnTo>
                  <a:lnTo>
                    <a:pt x="94975" y="1601788"/>
                  </a:lnTo>
                  <a:lnTo>
                    <a:pt x="90211" y="1601788"/>
                  </a:lnTo>
                  <a:lnTo>
                    <a:pt x="85446" y="1601471"/>
                  </a:lnTo>
                  <a:lnTo>
                    <a:pt x="80681" y="1600835"/>
                  </a:lnTo>
                  <a:lnTo>
                    <a:pt x="75917" y="1599883"/>
                  </a:lnTo>
                  <a:lnTo>
                    <a:pt x="71470" y="1598930"/>
                  </a:lnTo>
                  <a:lnTo>
                    <a:pt x="67023" y="1597660"/>
                  </a:lnTo>
                  <a:lnTo>
                    <a:pt x="62258" y="1596072"/>
                  </a:lnTo>
                  <a:lnTo>
                    <a:pt x="58129" y="1594484"/>
                  </a:lnTo>
                  <a:lnTo>
                    <a:pt x="53999" y="1592261"/>
                  </a:lnTo>
                  <a:lnTo>
                    <a:pt x="49870" y="1590356"/>
                  </a:lnTo>
                  <a:lnTo>
                    <a:pt x="45740" y="1587815"/>
                  </a:lnTo>
                  <a:lnTo>
                    <a:pt x="41929" y="1585592"/>
                  </a:lnTo>
                  <a:lnTo>
                    <a:pt x="38117" y="1583052"/>
                  </a:lnTo>
                  <a:lnTo>
                    <a:pt x="34623" y="1580194"/>
                  </a:lnTo>
                  <a:lnTo>
                    <a:pt x="31446" y="1577336"/>
                  </a:lnTo>
                  <a:lnTo>
                    <a:pt x="27635" y="1573843"/>
                  </a:lnTo>
                  <a:lnTo>
                    <a:pt x="24776" y="1570667"/>
                  </a:lnTo>
                  <a:lnTo>
                    <a:pt x="21917" y="1567174"/>
                  </a:lnTo>
                  <a:lnTo>
                    <a:pt x="19058" y="1563681"/>
                  </a:lnTo>
                  <a:lnTo>
                    <a:pt x="16517" y="1559870"/>
                  </a:lnTo>
                  <a:lnTo>
                    <a:pt x="13976" y="1556059"/>
                  </a:lnTo>
                  <a:lnTo>
                    <a:pt x="11435" y="1551931"/>
                  </a:lnTo>
                  <a:lnTo>
                    <a:pt x="9211" y="1548120"/>
                  </a:lnTo>
                  <a:lnTo>
                    <a:pt x="7306" y="1543992"/>
                  </a:lnTo>
                  <a:lnTo>
                    <a:pt x="5717" y="1539228"/>
                  </a:lnTo>
                  <a:lnTo>
                    <a:pt x="4447" y="1535100"/>
                  </a:lnTo>
                  <a:lnTo>
                    <a:pt x="3176" y="1530654"/>
                  </a:lnTo>
                  <a:lnTo>
                    <a:pt x="1906" y="1525891"/>
                  </a:lnTo>
                  <a:lnTo>
                    <a:pt x="1270" y="1521127"/>
                  </a:lnTo>
                  <a:lnTo>
                    <a:pt x="635" y="1516364"/>
                  </a:lnTo>
                  <a:lnTo>
                    <a:pt x="317" y="1511600"/>
                  </a:lnTo>
                  <a:lnTo>
                    <a:pt x="0" y="1506837"/>
                  </a:lnTo>
                  <a:lnTo>
                    <a:pt x="0" y="94951"/>
                  </a:lnTo>
                  <a:lnTo>
                    <a:pt x="317" y="90188"/>
                  </a:lnTo>
                  <a:lnTo>
                    <a:pt x="635" y="85424"/>
                  </a:lnTo>
                  <a:lnTo>
                    <a:pt x="1270" y="80661"/>
                  </a:lnTo>
                  <a:lnTo>
                    <a:pt x="1906" y="75580"/>
                  </a:lnTo>
                  <a:lnTo>
                    <a:pt x="3176" y="71134"/>
                  </a:lnTo>
                  <a:lnTo>
                    <a:pt x="4447" y="66688"/>
                  </a:lnTo>
                  <a:lnTo>
                    <a:pt x="5717" y="62560"/>
                  </a:lnTo>
                  <a:lnTo>
                    <a:pt x="7306" y="57796"/>
                  </a:lnTo>
                  <a:lnTo>
                    <a:pt x="9211" y="53668"/>
                  </a:lnTo>
                  <a:lnTo>
                    <a:pt x="11435" y="49857"/>
                  </a:lnTo>
                  <a:lnTo>
                    <a:pt x="13976" y="45729"/>
                  </a:lnTo>
                  <a:lnTo>
                    <a:pt x="16517" y="41601"/>
                  </a:lnTo>
                  <a:lnTo>
                    <a:pt x="19058" y="38107"/>
                  </a:lnTo>
                  <a:lnTo>
                    <a:pt x="21917" y="34614"/>
                  </a:lnTo>
                  <a:lnTo>
                    <a:pt x="24776" y="31121"/>
                  </a:lnTo>
                  <a:lnTo>
                    <a:pt x="27635" y="27945"/>
                  </a:lnTo>
                  <a:lnTo>
                    <a:pt x="31446" y="24452"/>
                  </a:lnTo>
                  <a:lnTo>
                    <a:pt x="34623" y="21594"/>
                  </a:lnTo>
                  <a:lnTo>
                    <a:pt x="38117" y="18736"/>
                  </a:lnTo>
                  <a:lnTo>
                    <a:pt x="41929" y="16195"/>
                  </a:lnTo>
                  <a:lnTo>
                    <a:pt x="45740" y="13655"/>
                  </a:lnTo>
                  <a:lnTo>
                    <a:pt x="49870" y="11432"/>
                  </a:lnTo>
                  <a:lnTo>
                    <a:pt x="53999" y="9527"/>
                  </a:lnTo>
                  <a:lnTo>
                    <a:pt x="58129" y="7304"/>
                  </a:lnTo>
                  <a:lnTo>
                    <a:pt x="62258" y="5716"/>
                  </a:lnTo>
                  <a:lnTo>
                    <a:pt x="67023" y="4128"/>
                  </a:lnTo>
                  <a:lnTo>
                    <a:pt x="71470" y="2858"/>
                  </a:lnTo>
                  <a:lnTo>
                    <a:pt x="75917" y="1905"/>
                  </a:lnTo>
                  <a:lnTo>
                    <a:pt x="80681" y="952"/>
                  </a:lnTo>
                  <a:lnTo>
                    <a:pt x="85446" y="317"/>
                  </a:lnTo>
                  <a:lnTo>
                    <a:pt x="90211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353">
                <a:solidFill>
                  <a:schemeClr val="bg1"/>
                </a:solidFill>
              </a:endParaRPr>
            </a:p>
          </p:txBody>
        </p:sp>
      </p:grpSp>
      <p:sp>
        <p:nvSpPr>
          <p:cNvPr id="20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运营费用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896745" y="450217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568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14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5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7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2" dur="250" fill="hold"/>
                                        <p:tgtEl>
                                          <p:spTgt spid="16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5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7" dur="250" fill="hold"/>
                                        <p:tgtEl>
                                          <p:spTgt spid="17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6" grpId="0"/>
      <p:bldP spid="7" grpId="0"/>
      <p:bldP spid="8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359546" y="1090350"/>
            <a:ext cx="6081176" cy="5027105"/>
            <a:chOff x="241476" y="1127781"/>
            <a:chExt cx="4560882" cy="3770329"/>
          </a:xfrm>
        </p:grpSpPr>
        <p:sp>
          <p:nvSpPr>
            <p:cNvPr id="391" name="内蒙古"/>
            <p:cNvSpPr/>
            <p:nvPr/>
          </p:nvSpPr>
          <p:spPr bwMode="auto">
            <a:xfrm>
              <a:off x="2157046" y="1170350"/>
              <a:ext cx="1998275" cy="1705162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2" name="甘肃"/>
            <p:cNvSpPr/>
            <p:nvPr/>
          </p:nvSpPr>
          <p:spPr bwMode="auto">
            <a:xfrm>
              <a:off x="1772716" y="2323341"/>
              <a:ext cx="1277047" cy="1081233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3" name="宁夏"/>
            <p:cNvSpPr/>
            <p:nvPr/>
          </p:nvSpPr>
          <p:spPr bwMode="auto">
            <a:xfrm>
              <a:off x="2680027" y="2699157"/>
              <a:ext cx="257842" cy="425682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4" name="新疆"/>
            <p:cNvSpPr/>
            <p:nvPr/>
          </p:nvSpPr>
          <p:spPr bwMode="auto">
            <a:xfrm>
              <a:off x="241476" y="1579005"/>
              <a:ext cx="1825569" cy="1380427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5" name="青海"/>
            <p:cNvSpPr/>
            <p:nvPr/>
          </p:nvSpPr>
          <p:spPr bwMode="auto">
            <a:xfrm>
              <a:off x="1426089" y="2662670"/>
              <a:ext cx="1135964" cy="814878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6" name="四川"/>
            <p:cNvSpPr/>
            <p:nvPr/>
          </p:nvSpPr>
          <p:spPr bwMode="auto">
            <a:xfrm>
              <a:off x="2077991" y="3234300"/>
              <a:ext cx="982718" cy="862311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solidFill>
              <a:srgbClr val="C00000"/>
            </a:solidFill>
            <a:ln w="15875">
              <a:solidFill>
                <a:schemeClr val="bg1">
                  <a:lumMod val="95000"/>
                </a:schemeClr>
              </a:solidFill>
            </a:ln>
            <a:effectLst>
              <a:outerShdw blurRad="635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397" name="西藏"/>
            <p:cNvSpPr/>
            <p:nvPr/>
          </p:nvSpPr>
          <p:spPr bwMode="auto">
            <a:xfrm>
              <a:off x="445804" y="2884025"/>
              <a:ext cx="1758676" cy="1070287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8" name="云南"/>
            <p:cNvSpPr/>
            <p:nvPr/>
          </p:nvSpPr>
          <p:spPr bwMode="auto">
            <a:xfrm>
              <a:off x="2047585" y="3774309"/>
              <a:ext cx="795418" cy="829472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399" name="贵州"/>
            <p:cNvSpPr/>
            <p:nvPr/>
          </p:nvSpPr>
          <p:spPr bwMode="auto">
            <a:xfrm>
              <a:off x="2618000" y="3763363"/>
              <a:ext cx="537576" cy="465818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0" name="广西"/>
            <p:cNvSpPr/>
            <p:nvPr/>
          </p:nvSpPr>
          <p:spPr bwMode="auto">
            <a:xfrm>
              <a:off x="2705569" y="4049178"/>
              <a:ext cx="702984" cy="535143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1" name="重庆"/>
            <p:cNvSpPr/>
            <p:nvPr/>
          </p:nvSpPr>
          <p:spPr bwMode="auto">
            <a:xfrm>
              <a:off x="2802867" y="3460520"/>
              <a:ext cx="397709" cy="403790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2" name="陕西"/>
            <p:cNvSpPr/>
            <p:nvPr/>
          </p:nvSpPr>
          <p:spPr bwMode="auto">
            <a:xfrm>
              <a:off x="2802867" y="2677265"/>
              <a:ext cx="453655" cy="808797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3" name="山西"/>
            <p:cNvSpPr/>
            <p:nvPr/>
          </p:nvSpPr>
          <p:spPr bwMode="auto">
            <a:xfrm>
              <a:off x="3195711" y="2525236"/>
              <a:ext cx="301626" cy="664064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4" name="湖南"/>
            <p:cNvSpPr/>
            <p:nvPr/>
          </p:nvSpPr>
          <p:spPr bwMode="auto">
            <a:xfrm>
              <a:off x="3116656" y="3657550"/>
              <a:ext cx="481629" cy="559468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5" name="湖北"/>
            <p:cNvSpPr/>
            <p:nvPr/>
          </p:nvSpPr>
          <p:spPr bwMode="auto">
            <a:xfrm>
              <a:off x="3060709" y="3335248"/>
              <a:ext cx="683524" cy="428115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6" name="广东"/>
            <p:cNvSpPr/>
            <p:nvPr/>
          </p:nvSpPr>
          <p:spPr bwMode="auto">
            <a:xfrm>
              <a:off x="3211522" y="4122152"/>
              <a:ext cx="711497" cy="563117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07" name="江西"/>
            <p:cNvSpPr/>
            <p:nvPr/>
          </p:nvSpPr>
          <p:spPr bwMode="auto">
            <a:xfrm>
              <a:off x="3548419" y="3634442"/>
              <a:ext cx="425682" cy="580144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8" name="福建"/>
            <p:cNvSpPr/>
            <p:nvPr/>
          </p:nvSpPr>
          <p:spPr bwMode="auto">
            <a:xfrm>
              <a:off x="3769774" y="3788904"/>
              <a:ext cx="394060" cy="481629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09" name="浙江"/>
            <p:cNvSpPr/>
            <p:nvPr/>
          </p:nvSpPr>
          <p:spPr bwMode="auto">
            <a:xfrm>
              <a:off x="3946128" y="3483629"/>
              <a:ext cx="338113" cy="391628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solidFill>
              <a:srgbClr val="C00000"/>
            </a:solidFill>
            <a:ln w="12700">
              <a:solidFill>
                <a:schemeClr val="bg1">
                  <a:lumMod val="95000"/>
                </a:schemeClr>
              </a:solidFill>
            </a:ln>
            <a:effectLst>
              <a:outerShdw blurRad="63500" dist="127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/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0" name="安徽"/>
            <p:cNvSpPr/>
            <p:nvPr/>
          </p:nvSpPr>
          <p:spPr bwMode="auto">
            <a:xfrm>
              <a:off x="3615312" y="3144299"/>
              <a:ext cx="428115" cy="524198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1" name="天津"/>
            <p:cNvSpPr/>
            <p:nvPr/>
          </p:nvSpPr>
          <p:spPr bwMode="auto">
            <a:xfrm>
              <a:off x="3699232" y="2539830"/>
              <a:ext cx="111894" cy="161759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2" name="北京"/>
            <p:cNvSpPr/>
            <p:nvPr/>
          </p:nvSpPr>
          <p:spPr bwMode="auto">
            <a:xfrm>
              <a:off x="3587339" y="2466856"/>
              <a:ext cx="148381" cy="15932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3" name="辽宁"/>
            <p:cNvSpPr/>
            <p:nvPr/>
          </p:nvSpPr>
          <p:spPr bwMode="auto">
            <a:xfrm>
              <a:off x="3839100" y="2150635"/>
              <a:ext cx="526629" cy="501089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4" name="吉林"/>
            <p:cNvSpPr/>
            <p:nvPr/>
          </p:nvSpPr>
          <p:spPr bwMode="auto">
            <a:xfrm>
              <a:off x="3957074" y="1847792"/>
              <a:ext cx="750418" cy="509603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5" name="黑龙江"/>
            <p:cNvSpPr/>
            <p:nvPr/>
          </p:nvSpPr>
          <p:spPr bwMode="auto">
            <a:xfrm>
              <a:off x="3797748" y="1127781"/>
              <a:ext cx="1004610" cy="913393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6" name="山东"/>
            <p:cNvSpPr/>
            <p:nvPr/>
          </p:nvSpPr>
          <p:spPr bwMode="auto">
            <a:xfrm>
              <a:off x="3598285" y="2766050"/>
              <a:ext cx="608118" cy="381898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7" name="上海"/>
            <p:cNvSpPr/>
            <p:nvPr/>
          </p:nvSpPr>
          <p:spPr bwMode="auto">
            <a:xfrm>
              <a:off x="4166267" y="3399708"/>
              <a:ext cx="96083" cy="83921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8" name="江苏"/>
            <p:cNvSpPr/>
            <p:nvPr/>
          </p:nvSpPr>
          <p:spPr bwMode="auto">
            <a:xfrm>
              <a:off x="3721125" y="3077406"/>
              <a:ext cx="530279" cy="408655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19" name="河北"/>
            <p:cNvSpPr/>
            <p:nvPr/>
          </p:nvSpPr>
          <p:spPr bwMode="auto">
            <a:xfrm>
              <a:off x="3445040" y="2295367"/>
              <a:ext cx="492575" cy="702984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20" name="河南"/>
            <p:cNvSpPr/>
            <p:nvPr/>
          </p:nvSpPr>
          <p:spPr bwMode="auto">
            <a:xfrm>
              <a:off x="3220036" y="2970378"/>
              <a:ext cx="518116" cy="513251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21" name="台湾"/>
            <p:cNvSpPr/>
            <p:nvPr/>
          </p:nvSpPr>
          <p:spPr bwMode="auto">
            <a:xfrm>
              <a:off x="4194240" y="4066205"/>
              <a:ext cx="148381" cy="358790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  <p:sp>
          <p:nvSpPr>
            <p:cNvPr id="422" name="海南"/>
            <p:cNvSpPr/>
            <p:nvPr/>
          </p:nvSpPr>
          <p:spPr bwMode="auto">
            <a:xfrm>
              <a:off x="3103277" y="4702297"/>
              <a:ext cx="223787" cy="195813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400">
                <a:solidFill>
                  <a:srgbClr val="FFFFFF"/>
                </a:solidFill>
              </a:endParaRPr>
            </a:p>
          </p:txBody>
        </p:sp>
      </p:grpSp>
      <p:cxnSp>
        <p:nvCxnSpPr>
          <p:cNvPr id="49" name="Straight Connector 363"/>
          <p:cNvCxnSpPr/>
          <p:nvPr/>
        </p:nvCxnSpPr>
        <p:spPr>
          <a:xfrm rot="5400000">
            <a:off x="4810739" y="3752035"/>
            <a:ext cx="485778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370"/>
          <p:cNvCxnSpPr/>
          <p:nvPr/>
        </p:nvCxnSpPr>
        <p:spPr>
          <a:xfrm rot="10800000">
            <a:off x="8088755" y="2767047"/>
            <a:ext cx="342902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371"/>
          <p:cNvCxnSpPr/>
          <p:nvPr/>
        </p:nvCxnSpPr>
        <p:spPr>
          <a:xfrm rot="10800000">
            <a:off x="8088755" y="4481559"/>
            <a:ext cx="3429024" cy="211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9567633" y="1344263"/>
            <a:ext cx="2247320" cy="1084345"/>
            <a:chOff x="7147541" y="1318217"/>
            <a:chExt cx="1685490" cy="813259"/>
          </a:xfrm>
        </p:grpSpPr>
        <p:sp>
          <p:nvSpPr>
            <p:cNvPr id="52" name="Rectangle 364"/>
            <p:cNvSpPr/>
            <p:nvPr/>
          </p:nvSpPr>
          <p:spPr>
            <a:xfrm>
              <a:off x="7147541" y="1318217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G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uang Dong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53" name="Rectangle 373"/>
            <p:cNvSpPr/>
            <p:nvPr/>
          </p:nvSpPr>
          <p:spPr>
            <a:xfrm>
              <a:off x="7175249" y="1618883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sz="1067" dirty="0">
                <a:solidFill>
                  <a:schemeClr val="tx1">
                    <a:lumMod val="95000"/>
                    <a:lumOff val="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60" name="广东"/>
          <p:cNvSpPr/>
          <p:nvPr/>
        </p:nvSpPr>
        <p:spPr bwMode="auto">
          <a:xfrm>
            <a:off x="8033180" y="1467907"/>
            <a:ext cx="1204071" cy="952967"/>
          </a:xfrm>
          <a:custGeom>
            <a:avLst/>
            <a:gdLst>
              <a:gd name="T0" fmla="*/ 2147483646 w 508"/>
              <a:gd name="T1" fmla="*/ 2147483646 h 402"/>
              <a:gd name="T2" fmla="*/ 2147483646 w 508"/>
              <a:gd name="T3" fmla="*/ 2147483646 h 402"/>
              <a:gd name="T4" fmla="*/ 2147483646 w 508"/>
              <a:gd name="T5" fmla="*/ 2147483646 h 402"/>
              <a:gd name="T6" fmla="*/ 2147483646 w 508"/>
              <a:gd name="T7" fmla="*/ 2147483646 h 402"/>
              <a:gd name="T8" fmla="*/ 2147483646 w 508"/>
              <a:gd name="T9" fmla="*/ 2147483646 h 402"/>
              <a:gd name="T10" fmla="*/ 2147483646 w 508"/>
              <a:gd name="T11" fmla="*/ 2147483646 h 402"/>
              <a:gd name="T12" fmla="*/ 2147483646 w 508"/>
              <a:gd name="T13" fmla="*/ 2147483646 h 402"/>
              <a:gd name="T14" fmla="*/ 2147483646 w 508"/>
              <a:gd name="T15" fmla="*/ 2147483646 h 402"/>
              <a:gd name="T16" fmla="*/ 2147483646 w 508"/>
              <a:gd name="T17" fmla="*/ 2147483646 h 402"/>
              <a:gd name="T18" fmla="*/ 2147483646 w 508"/>
              <a:gd name="T19" fmla="*/ 2147483646 h 402"/>
              <a:gd name="T20" fmla="*/ 2147483646 w 508"/>
              <a:gd name="T21" fmla="*/ 2147483646 h 402"/>
              <a:gd name="T22" fmla="*/ 2147483646 w 508"/>
              <a:gd name="T23" fmla="*/ 2147483646 h 402"/>
              <a:gd name="T24" fmla="*/ 2147483646 w 508"/>
              <a:gd name="T25" fmla="*/ 2147483646 h 402"/>
              <a:gd name="T26" fmla="*/ 2147483646 w 508"/>
              <a:gd name="T27" fmla="*/ 2147483646 h 402"/>
              <a:gd name="T28" fmla="*/ 2147483646 w 508"/>
              <a:gd name="T29" fmla="*/ 2147483646 h 402"/>
              <a:gd name="T30" fmla="*/ 2147483646 w 508"/>
              <a:gd name="T31" fmla="*/ 2147483646 h 402"/>
              <a:gd name="T32" fmla="*/ 2147483646 w 508"/>
              <a:gd name="T33" fmla="*/ 2147483646 h 402"/>
              <a:gd name="T34" fmla="*/ 2147483646 w 508"/>
              <a:gd name="T35" fmla="*/ 2147483646 h 402"/>
              <a:gd name="T36" fmla="*/ 2147483646 w 508"/>
              <a:gd name="T37" fmla="*/ 2147483646 h 402"/>
              <a:gd name="T38" fmla="*/ 2147483646 w 508"/>
              <a:gd name="T39" fmla="*/ 2147483646 h 402"/>
              <a:gd name="T40" fmla="*/ 2147483646 w 508"/>
              <a:gd name="T41" fmla="*/ 2147483646 h 402"/>
              <a:gd name="T42" fmla="*/ 2147483646 w 508"/>
              <a:gd name="T43" fmla="*/ 2147483646 h 402"/>
              <a:gd name="T44" fmla="*/ 2147483646 w 508"/>
              <a:gd name="T45" fmla="*/ 2147483646 h 402"/>
              <a:gd name="T46" fmla="*/ 2147483646 w 508"/>
              <a:gd name="T47" fmla="*/ 2147483646 h 402"/>
              <a:gd name="T48" fmla="*/ 2147483646 w 508"/>
              <a:gd name="T49" fmla="*/ 2147483646 h 402"/>
              <a:gd name="T50" fmla="*/ 2147483646 w 508"/>
              <a:gd name="T51" fmla="*/ 2147483646 h 402"/>
              <a:gd name="T52" fmla="*/ 2147483646 w 508"/>
              <a:gd name="T53" fmla="*/ 2147483646 h 402"/>
              <a:gd name="T54" fmla="*/ 2147483646 w 508"/>
              <a:gd name="T55" fmla="*/ 2147483646 h 402"/>
              <a:gd name="T56" fmla="*/ 2147483646 w 508"/>
              <a:gd name="T57" fmla="*/ 2147483646 h 402"/>
              <a:gd name="T58" fmla="*/ 2147483646 w 508"/>
              <a:gd name="T59" fmla="*/ 2147483646 h 402"/>
              <a:gd name="T60" fmla="*/ 2147483646 w 508"/>
              <a:gd name="T61" fmla="*/ 2147483646 h 402"/>
              <a:gd name="T62" fmla="*/ 2147483646 w 508"/>
              <a:gd name="T63" fmla="*/ 2147483646 h 402"/>
              <a:gd name="T64" fmla="*/ 2147483646 w 508"/>
              <a:gd name="T65" fmla="*/ 2147483646 h 402"/>
              <a:gd name="T66" fmla="*/ 2147483646 w 508"/>
              <a:gd name="T67" fmla="*/ 2147483646 h 402"/>
              <a:gd name="T68" fmla="*/ 2147483646 w 508"/>
              <a:gd name="T69" fmla="*/ 2147483646 h 402"/>
              <a:gd name="T70" fmla="*/ 2147483646 w 508"/>
              <a:gd name="T71" fmla="*/ 2147483646 h 402"/>
              <a:gd name="T72" fmla="*/ 2147483646 w 508"/>
              <a:gd name="T73" fmla="*/ 2147483646 h 402"/>
              <a:gd name="T74" fmla="*/ 2147483646 w 508"/>
              <a:gd name="T75" fmla="*/ 2147483646 h 402"/>
              <a:gd name="T76" fmla="*/ 2147483646 w 508"/>
              <a:gd name="T77" fmla="*/ 2147483646 h 402"/>
              <a:gd name="T78" fmla="*/ 2147483646 w 508"/>
              <a:gd name="T79" fmla="*/ 2147483646 h 402"/>
              <a:gd name="T80" fmla="*/ 2147483646 w 508"/>
              <a:gd name="T81" fmla="*/ 2147483646 h 402"/>
              <a:gd name="T82" fmla="*/ 2147483646 w 508"/>
              <a:gd name="T83" fmla="*/ 2147483646 h 402"/>
              <a:gd name="T84" fmla="*/ 2147483646 w 508"/>
              <a:gd name="T85" fmla="*/ 2147483646 h 402"/>
              <a:gd name="T86" fmla="*/ 2147483646 w 508"/>
              <a:gd name="T87" fmla="*/ 2147483646 h 402"/>
              <a:gd name="T88" fmla="*/ 2147483646 w 508"/>
              <a:gd name="T89" fmla="*/ 2147483646 h 402"/>
              <a:gd name="T90" fmla="*/ 2147483646 w 508"/>
              <a:gd name="T91" fmla="*/ 2147483646 h 402"/>
              <a:gd name="T92" fmla="*/ 2147483646 w 508"/>
              <a:gd name="T93" fmla="*/ 2147483646 h 402"/>
              <a:gd name="T94" fmla="*/ 2147483646 w 508"/>
              <a:gd name="T95" fmla="*/ 2147483646 h 402"/>
              <a:gd name="T96" fmla="*/ 2147483646 w 508"/>
              <a:gd name="T97" fmla="*/ 2147483646 h 402"/>
              <a:gd name="T98" fmla="*/ 2147483646 w 508"/>
              <a:gd name="T99" fmla="*/ 2147483646 h 402"/>
              <a:gd name="T100" fmla="*/ 2147483646 w 508"/>
              <a:gd name="T101" fmla="*/ 2147483646 h 402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508" h="402">
                <a:moveTo>
                  <a:pt x="476" y="138"/>
                </a:moveTo>
                <a:lnTo>
                  <a:pt x="476" y="138"/>
                </a:lnTo>
                <a:lnTo>
                  <a:pt x="484" y="134"/>
                </a:lnTo>
                <a:lnTo>
                  <a:pt x="488" y="130"/>
                </a:lnTo>
                <a:lnTo>
                  <a:pt x="488" y="128"/>
                </a:lnTo>
                <a:lnTo>
                  <a:pt x="490" y="126"/>
                </a:lnTo>
                <a:lnTo>
                  <a:pt x="492" y="126"/>
                </a:lnTo>
                <a:lnTo>
                  <a:pt x="508" y="126"/>
                </a:lnTo>
                <a:lnTo>
                  <a:pt x="508" y="116"/>
                </a:lnTo>
                <a:lnTo>
                  <a:pt x="502" y="114"/>
                </a:lnTo>
                <a:lnTo>
                  <a:pt x="496" y="110"/>
                </a:lnTo>
                <a:lnTo>
                  <a:pt x="472" y="88"/>
                </a:lnTo>
                <a:lnTo>
                  <a:pt x="460" y="58"/>
                </a:lnTo>
                <a:lnTo>
                  <a:pt x="446" y="44"/>
                </a:lnTo>
                <a:lnTo>
                  <a:pt x="424" y="42"/>
                </a:lnTo>
                <a:lnTo>
                  <a:pt x="406" y="44"/>
                </a:lnTo>
                <a:lnTo>
                  <a:pt x="402" y="44"/>
                </a:lnTo>
                <a:lnTo>
                  <a:pt x="404" y="54"/>
                </a:lnTo>
                <a:lnTo>
                  <a:pt x="404" y="56"/>
                </a:lnTo>
                <a:lnTo>
                  <a:pt x="404" y="58"/>
                </a:lnTo>
                <a:lnTo>
                  <a:pt x="400" y="58"/>
                </a:lnTo>
                <a:lnTo>
                  <a:pt x="388" y="64"/>
                </a:lnTo>
                <a:lnTo>
                  <a:pt x="386" y="62"/>
                </a:lnTo>
                <a:lnTo>
                  <a:pt x="372" y="50"/>
                </a:lnTo>
                <a:lnTo>
                  <a:pt x="368" y="50"/>
                </a:lnTo>
                <a:lnTo>
                  <a:pt x="364" y="50"/>
                </a:lnTo>
                <a:lnTo>
                  <a:pt x="332" y="64"/>
                </a:lnTo>
                <a:lnTo>
                  <a:pt x="322" y="68"/>
                </a:lnTo>
                <a:lnTo>
                  <a:pt x="316" y="66"/>
                </a:lnTo>
                <a:lnTo>
                  <a:pt x="310" y="70"/>
                </a:lnTo>
                <a:lnTo>
                  <a:pt x="304" y="76"/>
                </a:lnTo>
                <a:lnTo>
                  <a:pt x="300" y="80"/>
                </a:lnTo>
                <a:lnTo>
                  <a:pt x="298" y="76"/>
                </a:lnTo>
                <a:lnTo>
                  <a:pt x="288" y="66"/>
                </a:lnTo>
                <a:lnTo>
                  <a:pt x="286" y="62"/>
                </a:lnTo>
                <a:lnTo>
                  <a:pt x="286" y="58"/>
                </a:lnTo>
                <a:lnTo>
                  <a:pt x="290" y="50"/>
                </a:lnTo>
                <a:lnTo>
                  <a:pt x="300" y="38"/>
                </a:lnTo>
                <a:lnTo>
                  <a:pt x="314" y="22"/>
                </a:lnTo>
                <a:lnTo>
                  <a:pt x="318" y="16"/>
                </a:lnTo>
                <a:lnTo>
                  <a:pt x="316" y="12"/>
                </a:lnTo>
                <a:lnTo>
                  <a:pt x="312" y="12"/>
                </a:lnTo>
                <a:lnTo>
                  <a:pt x="308" y="14"/>
                </a:lnTo>
                <a:lnTo>
                  <a:pt x="298" y="20"/>
                </a:lnTo>
                <a:lnTo>
                  <a:pt x="288" y="26"/>
                </a:lnTo>
                <a:lnTo>
                  <a:pt x="282" y="28"/>
                </a:lnTo>
                <a:lnTo>
                  <a:pt x="280" y="26"/>
                </a:lnTo>
                <a:lnTo>
                  <a:pt x="278" y="20"/>
                </a:lnTo>
                <a:lnTo>
                  <a:pt x="276" y="20"/>
                </a:lnTo>
                <a:lnTo>
                  <a:pt x="270" y="6"/>
                </a:lnTo>
                <a:lnTo>
                  <a:pt x="254" y="16"/>
                </a:lnTo>
                <a:lnTo>
                  <a:pt x="252" y="18"/>
                </a:lnTo>
                <a:lnTo>
                  <a:pt x="252" y="16"/>
                </a:lnTo>
                <a:lnTo>
                  <a:pt x="236" y="8"/>
                </a:lnTo>
                <a:lnTo>
                  <a:pt x="220" y="2"/>
                </a:lnTo>
                <a:lnTo>
                  <a:pt x="214" y="0"/>
                </a:lnTo>
                <a:lnTo>
                  <a:pt x="208" y="2"/>
                </a:lnTo>
                <a:lnTo>
                  <a:pt x="204" y="6"/>
                </a:lnTo>
                <a:lnTo>
                  <a:pt x="198" y="12"/>
                </a:lnTo>
                <a:lnTo>
                  <a:pt x="204" y="24"/>
                </a:lnTo>
                <a:lnTo>
                  <a:pt x="210" y="38"/>
                </a:lnTo>
                <a:lnTo>
                  <a:pt x="210" y="44"/>
                </a:lnTo>
                <a:lnTo>
                  <a:pt x="210" y="48"/>
                </a:lnTo>
                <a:lnTo>
                  <a:pt x="208" y="52"/>
                </a:lnTo>
                <a:lnTo>
                  <a:pt x="204" y="54"/>
                </a:lnTo>
                <a:lnTo>
                  <a:pt x="200" y="54"/>
                </a:lnTo>
                <a:lnTo>
                  <a:pt x="194" y="54"/>
                </a:lnTo>
                <a:lnTo>
                  <a:pt x="188" y="50"/>
                </a:lnTo>
                <a:lnTo>
                  <a:pt x="182" y="46"/>
                </a:lnTo>
                <a:lnTo>
                  <a:pt x="164" y="36"/>
                </a:lnTo>
                <a:lnTo>
                  <a:pt x="156" y="32"/>
                </a:lnTo>
                <a:lnTo>
                  <a:pt x="156" y="34"/>
                </a:lnTo>
                <a:lnTo>
                  <a:pt x="156" y="52"/>
                </a:lnTo>
                <a:lnTo>
                  <a:pt x="144" y="66"/>
                </a:lnTo>
                <a:lnTo>
                  <a:pt x="144" y="80"/>
                </a:lnTo>
                <a:lnTo>
                  <a:pt x="148" y="94"/>
                </a:lnTo>
                <a:lnTo>
                  <a:pt x="150" y="94"/>
                </a:lnTo>
                <a:lnTo>
                  <a:pt x="140" y="108"/>
                </a:lnTo>
                <a:lnTo>
                  <a:pt x="136" y="120"/>
                </a:lnTo>
                <a:lnTo>
                  <a:pt x="136" y="122"/>
                </a:lnTo>
                <a:lnTo>
                  <a:pt x="124" y="134"/>
                </a:lnTo>
                <a:lnTo>
                  <a:pt x="104" y="180"/>
                </a:lnTo>
                <a:lnTo>
                  <a:pt x="104" y="204"/>
                </a:lnTo>
                <a:lnTo>
                  <a:pt x="60" y="230"/>
                </a:lnTo>
                <a:lnTo>
                  <a:pt x="58" y="234"/>
                </a:lnTo>
                <a:lnTo>
                  <a:pt x="64" y="248"/>
                </a:lnTo>
                <a:lnTo>
                  <a:pt x="60" y="266"/>
                </a:lnTo>
                <a:lnTo>
                  <a:pt x="42" y="264"/>
                </a:lnTo>
                <a:lnTo>
                  <a:pt x="38" y="284"/>
                </a:lnTo>
                <a:lnTo>
                  <a:pt x="16" y="284"/>
                </a:lnTo>
                <a:lnTo>
                  <a:pt x="10" y="292"/>
                </a:lnTo>
                <a:lnTo>
                  <a:pt x="4" y="306"/>
                </a:lnTo>
                <a:lnTo>
                  <a:pt x="0" y="356"/>
                </a:lnTo>
                <a:lnTo>
                  <a:pt x="4" y="368"/>
                </a:lnTo>
                <a:lnTo>
                  <a:pt x="6" y="368"/>
                </a:lnTo>
                <a:lnTo>
                  <a:pt x="6" y="380"/>
                </a:lnTo>
                <a:lnTo>
                  <a:pt x="16" y="392"/>
                </a:lnTo>
                <a:lnTo>
                  <a:pt x="16" y="402"/>
                </a:lnTo>
                <a:lnTo>
                  <a:pt x="42" y="400"/>
                </a:lnTo>
                <a:lnTo>
                  <a:pt x="44" y="398"/>
                </a:lnTo>
                <a:lnTo>
                  <a:pt x="44" y="396"/>
                </a:lnTo>
                <a:lnTo>
                  <a:pt x="52" y="388"/>
                </a:lnTo>
                <a:lnTo>
                  <a:pt x="36" y="372"/>
                </a:lnTo>
                <a:lnTo>
                  <a:pt x="34" y="372"/>
                </a:lnTo>
                <a:lnTo>
                  <a:pt x="24" y="364"/>
                </a:lnTo>
                <a:lnTo>
                  <a:pt x="24" y="362"/>
                </a:lnTo>
                <a:lnTo>
                  <a:pt x="24" y="346"/>
                </a:lnTo>
                <a:lnTo>
                  <a:pt x="36" y="346"/>
                </a:lnTo>
                <a:lnTo>
                  <a:pt x="38" y="340"/>
                </a:lnTo>
                <a:lnTo>
                  <a:pt x="32" y="324"/>
                </a:lnTo>
                <a:lnTo>
                  <a:pt x="64" y="324"/>
                </a:lnTo>
                <a:lnTo>
                  <a:pt x="120" y="298"/>
                </a:lnTo>
                <a:lnTo>
                  <a:pt x="126" y="286"/>
                </a:lnTo>
                <a:lnTo>
                  <a:pt x="128" y="282"/>
                </a:lnTo>
                <a:lnTo>
                  <a:pt x="140" y="288"/>
                </a:lnTo>
                <a:lnTo>
                  <a:pt x="140" y="290"/>
                </a:lnTo>
                <a:lnTo>
                  <a:pt x="146" y="296"/>
                </a:lnTo>
                <a:lnTo>
                  <a:pt x="152" y="294"/>
                </a:lnTo>
                <a:lnTo>
                  <a:pt x="150" y="282"/>
                </a:lnTo>
                <a:lnTo>
                  <a:pt x="168" y="282"/>
                </a:lnTo>
                <a:lnTo>
                  <a:pt x="186" y="286"/>
                </a:lnTo>
                <a:lnTo>
                  <a:pt x="192" y="274"/>
                </a:lnTo>
                <a:lnTo>
                  <a:pt x="194" y="272"/>
                </a:lnTo>
                <a:lnTo>
                  <a:pt x="196" y="272"/>
                </a:lnTo>
                <a:lnTo>
                  <a:pt x="214" y="266"/>
                </a:lnTo>
                <a:lnTo>
                  <a:pt x="218" y="238"/>
                </a:lnTo>
                <a:lnTo>
                  <a:pt x="238" y="256"/>
                </a:lnTo>
                <a:lnTo>
                  <a:pt x="246" y="256"/>
                </a:lnTo>
                <a:lnTo>
                  <a:pt x="250" y="252"/>
                </a:lnTo>
                <a:lnTo>
                  <a:pt x="248" y="192"/>
                </a:lnTo>
                <a:lnTo>
                  <a:pt x="248" y="190"/>
                </a:lnTo>
                <a:lnTo>
                  <a:pt x="248" y="186"/>
                </a:lnTo>
                <a:lnTo>
                  <a:pt x="260" y="188"/>
                </a:lnTo>
                <a:lnTo>
                  <a:pt x="262" y="188"/>
                </a:lnTo>
                <a:lnTo>
                  <a:pt x="264" y="190"/>
                </a:lnTo>
                <a:lnTo>
                  <a:pt x="286" y="230"/>
                </a:lnTo>
                <a:lnTo>
                  <a:pt x="312" y="226"/>
                </a:lnTo>
                <a:lnTo>
                  <a:pt x="318" y="224"/>
                </a:lnTo>
                <a:lnTo>
                  <a:pt x="322" y="216"/>
                </a:lnTo>
                <a:lnTo>
                  <a:pt x="314" y="208"/>
                </a:lnTo>
                <a:lnTo>
                  <a:pt x="312" y="206"/>
                </a:lnTo>
                <a:lnTo>
                  <a:pt x="330" y="200"/>
                </a:lnTo>
                <a:lnTo>
                  <a:pt x="332" y="198"/>
                </a:lnTo>
                <a:lnTo>
                  <a:pt x="340" y="206"/>
                </a:lnTo>
                <a:lnTo>
                  <a:pt x="346" y="202"/>
                </a:lnTo>
                <a:lnTo>
                  <a:pt x="346" y="190"/>
                </a:lnTo>
                <a:lnTo>
                  <a:pt x="350" y="190"/>
                </a:lnTo>
                <a:lnTo>
                  <a:pt x="364" y="190"/>
                </a:lnTo>
                <a:lnTo>
                  <a:pt x="370" y="192"/>
                </a:lnTo>
                <a:lnTo>
                  <a:pt x="376" y="194"/>
                </a:lnTo>
                <a:lnTo>
                  <a:pt x="382" y="198"/>
                </a:lnTo>
                <a:lnTo>
                  <a:pt x="386" y="202"/>
                </a:lnTo>
                <a:lnTo>
                  <a:pt x="388" y="206"/>
                </a:lnTo>
                <a:lnTo>
                  <a:pt x="392" y="186"/>
                </a:lnTo>
                <a:lnTo>
                  <a:pt x="396" y="184"/>
                </a:lnTo>
                <a:lnTo>
                  <a:pt x="400" y="182"/>
                </a:lnTo>
                <a:lnTo>
                  <a:pt x="406" y="182"/>
                </a:lnTo>
                <a:lnTo>
                  <a:pt x="412" y="184"/>
                </a:lnTo>
                <a:lnTo>
                  <a:pt x="414" y="186"/>
                </a:lnTo>
                <a:lnTo>
                  <a:pt x="414" y="188"/>
                </a:lnTo>
                <a:lnTo>
                  <a:pt x="418" y="188"/>
                </a:lnTo>
                <a:lnTo>
                  <a:pt x="432" y="180"/>
                </a:lnTo>
                <a:lnTo>
                  <a:pt x="460" y="160"/>
                </a:lnTo>
                <a:lnTo>
                  <a:pt x="460" y="152"/>
                </a:lnTo>
                <a:lnTo>
                  <a:pt x="464" y="146"/>
                </a:lnTo>
                <a:lnTo>
                  <a:pt x="470" y="140"/>
                </a:lnTo>
                <a:lnTo>
                  <a:pt x="476" y="138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61" name="四川"/>
          <p:cNvSpPr/>
          <p:nvPr/>
        </p:nvSpPr>
        <p:spPr bwMode="auto">
          <a:xfrm>
            <a:off x="8131269" y="3128407"/>
            <a:ext cx="1310291" cy="1149748"/>
          </a:xfrm>
          <a:custGeom>
            <a:avLst/>
            <a:gdLst>
              <a:gd name="T0" fmla="*/ 2147483646 w 702"/>
              <a:gd name="T1" fmla="*/ 2147483646 h 616"/>
              <a:gd name="T2" fmla="*/ 2147483646 w 702"/>
              <a:gd name="T3" fmla="*/ 2147483646 h 616"/>
              <a:gd name="T4" fmla="*/ 2147483646 w 702"/>
              <a:gd name="T5" fmla="*/ 2147483646 h 616"/>
              <a:gd name="T6" fmla="*/ 2147483646 w 702"/>
              <a:gd name="T7" fmla="*/ 2147483646 h 616"/>
              <a:gd name="T8" fmla="*/ 2147483646 w 702"/>
              <a:gd name="T9" fmla="*/ 2147483646 h 616"/>
              <a:gd name="T10" fmla="*/ 2147483646 w 702"/>
              <a:gd name="T11" fmla="*/ 2147483646 h 616"/>
              <a:gd name="T12" fmla="*/ 2147483646 w 702"/>
              <a:gd name="T13" fmla="*/ 2147483646 h 616"/>
              <a:gd name="T14" fmla="*/ 2147483646 w 702"/>
              <a:gd name="T15" fmla="*/ 2147483646 h 616"/>
              <a:gd name="T16" fmla="*/ 2147483646 w 702"/>
              <a:gd name="T17" fmla="*/ 2147483646 h 616"/>
              <a:gd name="T18" fmla="*/ 2147483646 w 702"/>
              <a:gd name="T19" fmla="*/ 2147483646 h 616"/>
              <a:gd name="T20" fmla="*/ 2147483646 w 702"/>
              <a:gd name="T21" fmla="*/ 2147483646 h 616"/>
              <a:gd name="T22" fmla="*/ 2147483646 w 702"/>
              <a:gd name="T23" fmla="*/ 2147483646 h 616"/>
              <a:gd name="T24" fmla="*/ 2147483646 w 702"/>
              <a:gd name="T25" fmla="*/ 2147483646 h 616"/>
              <a:gd name="T26" fmla="*/ 2147483646 w 702"/>
              <a:gd name="T27" fmla="*/ 2147483646 h 616"/>
              <a:gd name="T28" fmla="*/ 2147483646 w 702"/>
              <a:gd name="T29" fmla="*/ 2147483646 h 616"/>
              <a:gd name="T30" fmla="*/ 2147483646 w 702"/>
              <a:gd name="T31" fmla="*/ 2147483646 h 616"/>
              <a:gd name="T32" fmla="*/ 2147483646 w 702"/>
              <a:gd name="T33" fmla="*/ 2147483646 h 616"/>
              <a:gd name="T34" fmla="*/ 2147483646 w 702"/>
              <a:gd name="T35" fmla="*/ 2147483646 h 616"/>
              <a:gd name="T36" fmla="*/ 2147483646 w 702"/>
              <a:gd name="T37" fmla="*/ 2147483646 h 616"/>
              <a:gd name="T38" fmla="*/ 2147483646 w 702"/>
              <a:gd name="T39" fmla="*/ 2147483646 h 616"/>
              <a:gd name="T40" fmla="*/ 2147483646 w 702"/>
              <a:gd name="T41" fmla="*/ 2147483646 h 616"/>
              <a:gd name="T42" fmla="*/ 2147483646 w 702"/>
              <a:gd name="T43" fmla="*/ 2147483646 h 616"/>
              <a:gd name="T44" fmla="*/ 2147483646 w 702"/>
              <a:gd name="T45" fmla="*/ 2147483646 h 616"/>
              <a:gd name="T46" fmla="*/ 2147483646 w 702"/>
              <a:gd name="T47" fmla="*/ 2147483646 h 616"/>
              <a:gd name="T48" fmla="*/ 2147483646 w 702"/>
              <a:gd name="T49" fmla="*/ 2147483646 h 616"/>
              <a:gd name="T50" fmla="*/ 2147483646 w 702"/>
              <a:gd name="T51" fmla="*/ 2147483646 h 616"/>
              <a:gd name="T52" fmla="*/ 2147483646 w 702"/>
              <a:gd name="T53" fmla="*/ 2147483646 h 616"/>
              <a:gd name="T54" fmla="*/ 2147483646 w 702"/>
              <a:gd name="T55" fmla="*/ 2147483646 h 616"/>
              <a:gd name="T56" fmla="*/ 2147483646 w 702"/>
              <a:gd name="T57" fmla="*/ 2147483646 h 616"/>
              <a:gd name="T58" fmla="*/ 2147483646 w 702"/>
              <a:gd name="T59" fmla="*/ 2147483646 h 616"/>
              <a:gd name="T60" fmla="*/ 2147483646 w 702"/>
              <a:gd name="T61" fmla="*/ 2147483646 h 616"/>
              <a:gd name="T62" fmla="*/ 2147483646 w 702"/>
              <a:gd name="T63" fmla="*/ 2147483646 h 616"/>
              <a:gd name="T64" fmla="*/ 2147483646 w 702"/>
              <a:gd name="T65" fmla="*/ 2147483646 h 616"/>
              <a:gd name="T66" fmla="*/ 2147483646 w 702"/>
              <a:gd name="T67" fmla="*/ 2147483646 h 616"/>
              <a:gd name="T68" fmla="*/ 2147483646 w 702"/>
              <a:gd name="T69" fmla="*/ 2147483646 h 616"/>
              <a:gd name="T70" fmla="*/ 2147483646 w 702"/>
              <a:gd name="T71" fmla="*/ 2147483646 h 616"/>
              <a:gd name="T72" fmla="*/ 2147483646 w 702"/>
              <a:gd name="T73" fmla="*/ 2147483646 h 616"/>
              <a:gd name="T74" fmla="*/ 2147483646 w 702"/>
              <a:gd name="T75" fmla="*/ 2147483646 h 616"/>
              <a:gd name="T76" fmla="*/ 2147483646 w 702"/>
              <a:gd name="T77" fmla="*/ 2147483646 h 616"/>
              <a:gd name="T78" fmla="*/ 2147483646 w 702"/>
              <a:gd name="T79" fmla="*/ 2147483646 h 616"/>
              <a:gd name="T80" fmla="*/ 2147483646 w 702"/>
              <a:gd name="T81" fmla="*/ 2147483646 h 616"/>
              <a:gd name="T82" fmla="*/ 2147483646 w 702"/>
              <a:gd name="T83" fmla="*/ 2147483646 h 616"/>
              <a:gd name="T84" fmla="*/ 2147483646 w 702"/>
              <a:gd name="T85" fmla="*/ 2147483646 h 616"/>
              <a:gd name="T86" fmla="*/ 2147483646 w 702"/>
              <a:gd name="T87" fmla="*/ 2147483646 h 616"/>
              <a:gd name="T88" fmla="*/ 2147483646 w 702"/>
              <a:gd name="T89" fmla="*/ 2147483646 h 616"/>
              <a:gd name="T90" fmla="*/ 2147483646 w 702"/>
              <a:gd name="T91" fmla="*/ 2147483646 h 616"/>
              <a:gd name="T92" fmla="*/ 2147483646 w 702"/>
              <a:gd name="T93" fmla="*/ 2147483646 h 616"/>
              <a:gd name="T94" fmla="*/ 2147483646 w 702"/>
              <a:gd name="T95" fmla="*/ 2147483646 h 616"/>
              <a:gd name="T96" fmla="*/ 2147483646 w 702"/>
              <a:gd name="T97" fmla="*/ 2147483646 h 616"/>
              <a:gd name="T98" fmla="*/ 2147483646 w 702"/>
              <a:gd name="T99" fmla="*/ 0 h 616"/>
              <a:gd name="T100" fmla="*/ 2147483646 w 702"/>
              <a:gd name="T101" fmla="*/ 2147483646 h 616"/>
              <a:gd name="T102" fmla="*/ 2147483646 w 702"/>
              <a:gd name="T103" fmla="*/ 2147483646 h 616"/>
              <a:gd name="T104" fmla="*/ 2147483646 w 702"/>
              <a:gd name="T105" fmla="*/ 2147483646 h 616"/>
              <a:gd name="T106" fmla="*/ 2147483646 w 702"/>
              <a:gd name="T107" fmla="*/ 2147483646 h 616"/>
              <a:gd name="T108" fmla="*/ 2147483646 w 702"/>
              <a:gd name="T109" fmla="*/ 2147483646 h 616"/>
              <a:gd name="T110" fmla="*/ 2147483646 w 702"/>
              <a:gd name="T111" fmla="*/ 2147483646 h 616"/>
              <a:gd name="T112" fmla="*/ 2147483646 w 702"/>
              <a:gd name="T113" fmla="*/ 2147483646 h 616"/>
              <a:gd name="T114" fmla="*/ 2147483646 w 702"/>
              <a:gd name="T115" fmla="*/ 2147483646 h 616"/>
              <a:gd name="T116" fmla="*/ 2147483646 w 702"/>
              <a:gd name="T117" fmla="*/ 2147483646 h 616"/>
              <a:gd name="T118" fmla="*/ 2147483646 w 702"/>
              <a:gd name="T119" fmla="*/ 2147483646 h 61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702" h="616">
                <a:moveTo>
                  <a:pt x="66" y="14"/>
                </a:moveTo>
                <a:lnTo>
                  <a:pt x="46" y="10"/>
                </a:lnTo>
                <a:lnTo>
                  <a:pt x="28" y="6"/>
                </a:lnTo>
                <a:lnTo>
                  <a:pt x="22" y="14"/>
                </a:lnTo>
                <a:lnTo>
                  <a:pt x="20" y="28"/>
                </a:lnTo>
                <a:lnTo>
                  <a:pt x="26" y="50"/>
                </a:lnTo>
                <a:lnTo>
                  <a:pt x="26" y="66"/>
                </a:lnTo>
                <a:lnTo>
                  <a:pt x="26" y="70"/>
                </a:lnTo>
                <a:lnTo>
                  <a:pt x="18" y="70"/>
                </a:lnTo>
                <a:lnTo>
                  <a:pt x="22" y="90"/>
                </a:lnTo>
                <a:lnTo>
                  <a:pt x="6" y="94"/>
                </a:lnTo>
                <a:lnTo>
                  <a:pt x="0" y="106"/>
                </a:lnTo>
                <a:lnTo>
                  <a:pt x="8" y="114"/>
                </a:lnTo>
                <a:lnTo>
                  <a:pt x="10" y="114"/>
                </a:lnTo>
                <a:lnTo>
                  <a:pt x="38" y="136"/>
                </a:lnTo>
                <a:lnTo>
                  <a:pt x="38" y="138"/>
                </a:lnTo>
                <a:lnTo>
                  <a:pt x="42" y="158"/>
                </a:lnTo>
                <a:lnTo>
                  <a:pt x="56" y="178"/>
                </a:lnTo>
                <a:lnTo>
                  <a:pt x="62" y="184"/>
                </a:lnTo>
                <a:lnTo>
                  <a:pt x="70" y="194"/>
                </a:lnTo>
                <a:lnTo>
                  <a:pt x="72" y="194"/>
                </a:lnTo>
                <a:lnTo>
                  <a:pt x="70" y="196"/>
                </a:lnTo>
                <a:lnTo>
                  <a:pt x="70" y="214"/>
                </a:lnTo>
                <a:lnTo>
                  <a:pt x="74" y="226"/>
                </a:lnTo>
                <a:lnTo>
                  <a:pt x="74" y="244"/>
                </a:lnTo>
                <a:lnTo>
                  <a:pt x="82" y="258"/>
                </a:lnTo>
                <a:lnTo>
                  <a:pt x="84" y="266"/>
                </a:lnTo>
                <a:lnTo>
                  <a:pt x="86" y="274"/>
                </a:lnTo>
                <a:lnTo>
                  <a:pt x="90" y="286"/>
                </a:lnTo>
                <a:lnTo>
                  <a:pt x="92" y="302"/>
                </a:lnTo>
                <a:lnTo>
                  <a:pt x="90" y="314"/>
                </a:lnTo>
                <a:lnTo>
                  <a:pt x="88" y="320"/>
                </a:lnTo>
                <a:lnTo>
                  <a:pt x="90" y="326"/>
                </a:lnTo>
                <a:lnTo>
                  <a:pt x="94" y="336"/>
                </a:lnTo>
                <a:lnTo>
                  <a:pt x="98" y="346"/>
                </a:lnTo>
                <a:lnTo>
                  <a:pt x="100" y="346"/>
                </a:lnTo>
                <a:lnTo>
                  <a:pt x="100" y="348"/>
                </a:lnTo>
                <a:lnTo>
                  <a:pt x="100" y="350"/>
                </a:lnTo>
                <a:lnTo>
                  <a:pt x="86" y="378"/>
                </a:lnTo>
                <a:lnTo>
                  <a:pt x="90" y="386"/>
                </a:lnTo>
                <a:lnTo>
                  <a:pt x="90" y="392"/>
                </a:lnTo>
                <a:lnTo>
                  <a:pt x="86" y="418"/>
                </a:lnTo>
                <a:lnTo>
                  <a:pt x="86" y="428"/>
                </a:lnTo>
                <a:lnTo>
                  <a:pt x="88" y="432"/>
                </a:lnTo>
                <a:lnTo>
                  <a:pt x="90" y="434"/>
                </a:lnTo>
                <a:lnTo>
                  <a:pt x="94" y="436"/>
                </a:lnTo>
                <a:lnTo>
                  <a:pt x="102" y="442"/>
                </a:lnTo>
                <a:lnTo>
                  <a:pt x="104" y="448"/>
                </a:lnTo>
                <a:lnTo>
                  <a:pt x="102" y="462"/>
                </a:lnTo>
                <a:lnTo>
                  <a:pt x="106" y="462"/>
                </a:lnTo>
                <a:lnTo>
                  <a:pt x="108" y="464"/>
                </a:lnTo>
                <a:lnTo>
                  <a:pt x="110" y="462"/>
                </a:lnTo>
                <a:lnTo>
                  <a:pt x="114" y="458"/>
                </a:lnTo>
                <a:lnTo>
                  <a:pt x="116" y="452"/>
                </a:lnTo>
                <a:lnTo>
                  <a:pt x="118" y="450"/>
                </a:lnTo>
                <a:lnTo>
                  <a:pt x="118" y="448"/>
                </a:lnTo>
                <a:lnTo>
                  <a:pt x="122" y="444"/>
                </a:lnTo>
                <a:lnTo>
                  <a:pt x="126" y="440"/>
                </a:lnTo>
                <a:lnTo>
                  <a:pt x="126" y="434"/>
                </a:lnTo>
                <a:lnTo>
                  <a:pt x="124" y="426"/>
                </a:lnTo>
                <a:lnTo>
                  <a:pt x="122" y="422"/>
                </a:lnTo>
                <a:lnTo>
                  <a:pt x="126" y="420"/>
                </a:lnTo>
                <a:lnTo>
                  <a:pt x="136" y="418"/>
                </a:lnTo>
                <a:lnTo>
                  <a:pt x="142" y="418"/>
                </a:lnTo>
                <a:lnTo>
                  <a:pt x="146" y="420"/>
                </a:lnTo>
                <a:lnTo>
                  <a:pt x="150" y="424"/>
                </a:lnTo>
                <a:lnTo>
                  <a:pt x="156" y="440"/>
                </a:lnTo>
                <a:lnTo>
                  <a:pt x="156" y="442"/>
                </a:lnTo>
                <a:lnTo>
                  <a:pt x="158" y="468"/>
                </a:lnTo>
                <a:lnTo>
                  <a:pt x="170" y="474"/>
                </a:lnTo>
                <a:lnTo>
                  <a:pt x="178" y="478"/>
                </a:lnTo>
                <a:lnTo>
                  <a:pt x="184" y="472"/>
                </a:lnTo>
                <a:lnTo>
                  <a:pt x="190" y="466"/>
                </a:lnTo>
                <a:lnTo>
                  <a:pt x="194" y="466"/>
                </a:lnTo>
                <a:lnTo>
                  <a:pt x="200" y="470"/>
                </a:lnTo>
                <a:lnTo>
                  <a:pt x="204" y="478"/>
                </a:lnTo>
                <a:lnTo>
                  <a:pt x="206" y="498"/>
                </a:lnTo>
                <a:lnTo>
                  <a:pt x="208" y="502"/>
                </a:lnTo>
                <a:lnTo>
                  <a:pt x="230" y="548"/>
                </a:lnTo>
                <a:lnTo>
                  <a:pt x="238" y="556"/>
                </a:lnTo>
                <a:lnTo>
                  <a:pt x="238" y="558"/>
                </a:lnTo>
                <a:lnTo>
                  <a:pt x="242" y="578"/>
                </a:lnTo>
                <a:lnTo>
                  <a:pt x="244" y="596"/>
                </a:lnTo>
                <a:lnTo>
                  <a:pt x="246" y="598"/>
                </a:lnTo>
                <a:lnTo>
                  <a:pt x="254" y="588"/>
                </a:lnTo>
                <a:lnTo>
                  <a:pt x="256" y="586"/>
                </a:lnTo>
                <a:lnTo>
                  <a:pt x="258" y="586"/>
                </a:lnTo>
                <a:lnTo>
                  <a:pt x="262" y="588"/>
                </a:lnTo>
                <a:lnTo>
                  <a:pt x="262" y="592"/>
                </a:lnTo>
                <a:lnTo>
                  <a:pt x="262" y="598"/>
                </a:lnTo>
                <a:lnTo>
                  <a:pt x="262" y="612"/>
                </a:lnTo>
                <a:lnTo>
                  <a:pt x="262" y="616"/>
                </a:lnTo>
                <a:lnTo>
                  <a:pt x="268" y="616"/>
                </a:lnTo>
                <a:lnTo>
                  <a:pt x="270" y="614"/>
                </a:lnTo>
                <a:lnTo>
                  <a:pt x="278" y="602"/>
                </a:lnTo>
                <a:lnTo>
                  <a:pt x="288" y="594"/>
                </a:lnTo>
                <a:lnTo>
                  <a:pt x="296" y="588"/>
                </a:lnTo>
                <a:lnTo>
                  <a:pt x="306" y="586"/>
                </a:lnTo>
                <a:lnTo>
                  <a:pt x="322" y="590"/>
                </a:lnTo>
                <a:lnTo>
                  <a:pt x="328" y="588"/>
                </a:lnTo>
                <a:lnTo>
                  <a:pt x="336" y="576"/>
                </a:lnTo>
                <a:lnTo>
                  <a:pt x="334" y="558"/>
                </a:lnTo>
                <a:lnTo>
                  <a:pt x="330" y="546"/>
                </a:lnTo>
                <a:lnTo>
                  <a:pt x="328" y="540"/>
                </a:lnTo>
                <a:lnTo>
                  <a:pt x="328" y="536"/>
                </a:lnTo>
                <a:lnTo>
                  <a:pt x="330" y="522"/>
                </a:lnTo>
                <a:lnTo>
                  <a:pt x="330" y="520"/>
                </a:lnTo>
                <a:lnTo>
                  <a:pt x="332" y="518"/>
                </a:lnTo>
                <a:lnTo>
                  <a:pt x="346" y="510"/>
                </a:lnTo>
                <a:lnTo>
                  <a:pt x="348" y="510"/>
                </a:lnTo>
                <a:lnTo>
                  <a:pt x="358" y="502"/>
                </a:lnTo>
                <a:lnTo>
                  <a:pt x="372" y="484"/>
                </a:lnTo>
                <a:lnTo>
                  <a:pt x="374" y="470"/>
                </a:lnTo>
                <a:lnTo>
                  <a:pt x="358" y="436"/>
                </a:lnTo>
                <a:lnTo>
                  <a:pt x="390" y="450"/>
                </a:lnTo>
                <a:lnTo>
                  <a:pt x="390" y="438"/>
                </a:lnTo>
                <a:lnTo>
                  <a:pt x="390" y="436"/>
                </a:lnTo>
                <a:lnTo>
                  <a:pt x="402" y="426"/>
                </a:lnTo>
                <a:lnTo>
                  <a:pt x="426" y="420"/>
                </a:lnTo>
                <a:lnTo>
                  <a:pt x="428" y="420"/>
                </a:lnTo>
                <a:lnTo>
                  <a:pt x="442" y="450"/>
                </a:lnTo>
                <a:lnTo>
                  <a:pt x="440" y="462"/>
                </a:lnTo>
                <a:lnTo>
                  <a:pt x="442" y="472"/>
                </a:lnTo>
                <a:lnTo>
                  <a:pt x="444" y="478"/>
                </a:lnTo>
                <a:lnTo>
                  <a:pt x="448" y="480"/>
                </a:lnTo>
                <a:lnTo>
                  <a:pt x="454" y="478"/>
                </a:lnTo>
                <a:lnTo>
                  <a:pt x="458" y="474"/>
                </a:lnTo>
                <a:lnTo>
                  <a:pt x="458" y="472"/>
                </a:lnTo>
                <a:lnTo>
                  <a:pt x="460" y="472"/>
                </a:lnTo>
                <a:lnTo>
                  <a:pt x="478" y="466"/>
                </a:lnTo>
                <a:lnTo>
                  <a:pt x="480" y="466"/>
                </a:lnTo>
                <a:lnTo>
                  <a:pt x="492" y="468"/>
                </a:lnTo>
                <a:lnTo>
                  <a:pt x="496" y="470"/>
                </a:lnTo>
                <a:lnTo>
                  <a:pt x="498" y="472"/>
                </a:lnTo>
                <a:lnTo>
                  <a:pt x="498" y="494"/>
                </a:lnTo>
                <a:lnTo>
                  <a:pt x="502" y="496"/>
                </a:lnTo>
                <a:lnTo>
                  <a:pt x="510" y="498"/>
                </a:lnTo>
                <a:lnTo>
                  <a:pt x="522" y="498"/>
                </a:lnTo>
                <a:lnTo>
                  <a:pt x="542" y="492"/>
                </a:lnTo>
                <a:lnTo>
                  <a:pt x="554" y="482"/>
                </a:lnTo>
                <a:lnTo>
                  <a:pt x="556" y="472"/>
                </a:lnTo>
                <a:lnTo>
                  <a:pt x="550" y="466"/>
                </a:lnTo>
                <a:lnTo>
                  <a:pt x="530" y="458"/>
                </a:lnTo>
                <a:lnTo>
                  <a:pt x="528" y="458"/>
                </a:lnTo>
                <a:lnTo>
                  <a:pt x="504" y="434"/>
                </a:lnTo>
                <a:lnTo>
                  <a:pt x="506" y="432"/>
                </a:lnTo>
                <a:lnTo>
                  <a:pt x="518" y="422"/>
                </a:lnTo>
                <a:lnTo>
                  <a:pt x="518" y="420"/>
                </a:lnTo>
                <a:lnTo>
                  <a:pt x="530" y="416"/>
                </a:lnTo>
                <a:lnTo>
                  <a:pt x="534" y="416"/>
                </a:lnTo>
                <a:lnTo>
                  <a:pt x="550" y="418"/>
                </a:lnTo>
                <a:lnTo>
                  <a:pt x="550" y="420"/>
                </a:lnTo>
                <a:lnTo>
                  <a:pt x="550" y="414"/>
                </a:lnTo>
                <a:lnTo>
                  <a:pt x="544" y="402"/>
                </a:lnTo>
                <a:lnTo>
                  <a:pt x="532" y="396"/>
                </a:lnTo>
                <a:lnTo>
                  <a:pt x="518" y="374"/>
                </a:lnTo>
                <a:lnTo>
                  <a:pt x="516" y="372"/>
                </a:lnTo>
                <a:lnTo>
                  <a:pt x="510" y="346"/>
                </a:lnTo>
                <a:lnTo>
                  <a:pt x="510" y="326"/>
                </a:lnTo>
                <a:lnTo>
                  <a:pt x="522" y="314"/>
                </a:lnTo>
                <a:lnTo>
                  <a:pt x="542" y="314"/>
                </a:lnTo>
                <a:lnTo>
                  <a:pt x="586" y="318"/>
                </a:lnTo>
                <a:lnTo>
                  <a:pt x="606" y="288"/>
                </a:lnTo>
                <a:lnTo>
                  <a:pt x="606" y="286"/>
                </a:lnTo>
                <a:lnTo>
                  <a:pt x="608" y="286"/>
                </a:lnTo>
                <a:lnTo>
                  <a:pt x="626" y="278"/>
                </a:lnTo>
                <a:lnTo>
                  <a:pt x="634" y="260"/>
                </a:lnTo>
                <a:lnTo>
                  <a:pt x="634" y="258"/>
                </a:lnTo>
                <a:lnTo>
                  <a:pt x="654" y="242"/>
                </a:lnTo>
                <a:lnTo>
                  <a:pt x="664" y="224"/>
                </a:lnTo>
                <a:lnTo>
                  <a:pt x="666" y="224"/>
                </a:lnTo>
                <a:lnTo>
                  <a:pt x="666" y="222"/>
                </a:lnTo>
                <a:lnTo>
                  <a:pt x="674" y="214"/>
                </a:lnTo>
                <a:lnTo>
                  <a:pt x="682" y="198"/>
                </a:lnTo>
                <a:lnTo>
                  <a:pt x="686" y="174"/>
                </a:lnTo>
                <a:lnTo>
                  <a:pt x="686" y="172"/>
                </a:lnTo>
                <a:lnTo>
                  <a:pt x="686" y="170"/>
                </a:lnTo>
                <a:lnTo>
                  <a:pt x="700" y="162"/>
                </a:lnTo>
                <a:lnTo>
                  <a:pt x="702" y="158"/>
                </a:lnTo>
                <a:lnTo>
                  <a:pt x="684" y="156"/>
                </a:lnTo>
                <a:lnTo>
                  <a:pt x="652" y="158"/>
                </a:lnTo>
                <a:lnTo>
                  <a:pt x="650" y="156"/>
                </a:lnTo>
                <a:lnTo>
                  <a:pt x="638" y="146"/>
                </a:lnTo>
                <a:lnTo>
                  <a:pt x="630" y="136"/>
                </a:lnTo>
                <a:lnTo>
                  <a:pt x="630" y="138"/>
                </a:lnTo>
                <a:lnTo>
                  <a:pt x="628" y="138"/>
                </a:lnTo>
                <a:lnTo>
                  <a:pt x="624" y="142"/>
                </a:lnTo>
                <a:lnTo>
                  <a:pt x="618" y="142"/>
                </a:lnTo>
                <a:lnTo>
                  <a:pt x="614" y="144"/>
                </a:lnTo>
                <a:lnTo>
                  <a:pt x="612" y="146"/>
                </a:lnTo>
                <a:lnTo>
                  <a:pt x="608" y="146"/>
                </a:lnTo>
                <a:lnTo>
                  <a:pt x="606" y="144"/>
                </a:lnTo>
                <a:lnTo>
                  <a:pt x="604" y="138"/>
                </a:lnTo>
                <a:lnTo>
                  <a:pt x="602" y="132"/>
                </a:lnTo>
                <a:lnTo>
                  <a:pt x="598" y="126"/>
                </a:lnTo>
                <a:lnTo>
                  <a:pt x="596" y="126"/>
                </a:lnTo>
                <a:lnTo>
                  <a:pt x="592" y="114"/>
                </a:lnTo>
                <a:lnTo>
                  <a:pt x="588" y="114"/>
                </a:lnTo>
                <a:lnTo>
                  <a:pt x="576" y="122"/>
                </a:lnTo>
                <a:lnTo>
                  <a:pt x="576" y="124"/>
                </a:lnTo>
                <a:lnTo>
                  <a:pt x="574" y="124"/>
                </a:lnTo>
                <a:lnTo>
                  <a:pt x="546" y="130"/>
                </a:lnTo>
                <a:lnTo>
                  <a:pt x="544" y="128"/>
                </a:lnTo>
                <a:lnTo>
                  <a:pt x="526" y="116"/>
                </a:lnTo>
                <a:lnTo>
                  <a:pt x="524" y="114"/>
                </a:lnTo>
                <a:lnTo>
                  <a:pt x="518" y="104"/>
                </a:lnTo>
                <a:lnTo>
                  <a:pt x="506" y="118"/>
                </a:lnTo>
                <a:lnTo>
                  <a:pt x="498" y="126"/>
                </a:lnTo>
                <a:lnTo>
                  <a:pt x="492" y="130"/>
                </a:lnTo>
                <a:lnTo>
                  <a:pt x="488" y="132"/>
                </a:lnTo>
                <a:lnTo>
                  <a:pt x="484" y="130"/>
                </a:lnTo>
                <a:lnTo>
                  <a:pt x="466" y="120"/>
                </a:lnTo>
                <a:lnTo>
                  <a:pt x="452" y="118"/>
                </a:lnTo>
                <a:lnTo>
                  <a:pt x="450" y="120"/>
                </a:lnTo>
                <a:lnTo>
                  <a:pt x="438" y="110"/>
                </a:lnTo>
                <a:lnTo>
                  <a:pt x="436" y="110"/>
                </a:lnTo>
                <a:lnTo>
                  <a:pt x="442" y="88"/>
                </a:lnTo>
                <a:lnTo>
                  <a:pt x="442" y="80"/>
                </a:lnTo>
                <a:lnTo>
                  <a:pt x="434" y="78"/>
                </a:lnTo>
                <a:lnTo>
                  <a:pt x="416" y="58"/>
                </a:lnTo>
                <a:lnTo>
                  <a:pt x="418" y="46"/>
                </a:lnTo>
                <a:lnTo>
                  <a:pt x="376" y="42"/>
                </a:lnTo>
                <a:lnTo>
                  <a:pt x="360" y="32"/>
                </a:lnTo>
                <a:lnTo>
                  <a:pt x="354" y="28"/>
                </a:lnTo>
                <a:lnTo>
                  <a:pt x="350" y="18"/>
                </a:lnTo>
                <a:lnTo>
                  <a:pt x="348" y="12"/>
                </a:lnTo>
                <a:lnTo>
                  <a:pt x="344" y="0"/>
                </a:lnTo>
                <a:lnTo>
                  <a:pt x="338" y="0"/>
                </a:lnTo>
                <a:lnTo>
                  <a:pt x="326" y="10"/>
                </a:lnTo>
                <a:lnTo>
                  <a:pt x="310" y="30"/>
                </a:lnTo>
                <a:lnTo>
                  <a:pt x="314" y="42"/>
                </a:lnTo>
                <a:lnTo>
                  <a:pt x="318" y="60"/>
                </a:lnTo>
                <a:lnTo>
                  <a:pt x="318" y="62"/>
                </a:lnTo>
                <a:lnTo>
                  <a:pt x="320" y="62"/>
                </a:lnTo>
                <a:lnTo>
                  <a:pt x="318" y="62"/>
                </a:lnTo>
                <a:lnTo>
                  <a:pt x="318" y="66"/>
                </a:lnTo>
                <a:lnTo>
                  <a:pt x="314" y="68"/>
                </a:lnTo>
                <a:lnTo>
                  <a:pt x="306" y="70"/>
                </a:lnTo>
                <a:lnTo>
                  <a:pt x="290" y="70"/>
                </a:lnTo>
                <a:lnTo>
                  <a:pt x="280" y="66"/>
                </a:lnTo>
                <a:lnTo>
                  <a:pt x="268" y="70"/>
                </a:lnTo>
                <a:lnTo>
                  <a:pt x="266" y="70"/>
                </a:lnTo>
                <a:lnTo>
                  <a:pt x="264" y="70"/>
                </a:lnTo>
                <a:lnTo>
                  <a:pt x="262" y="82"/>
                </a:lnTo>
                <a:lnTo>
                  <a:pt x="262" y="86"/>
                </a:lnTo>
                <a:lnTo>
                  <a:pt x="258" y="86"/>
                </a:lnTo>
                <a:lnTo>
                  <a:pt x="238" y="78"/>
                </a:lnTo>
                <a:lnTo>
                  <a:pt x="240" y="88"/>
                </a:lnTo>
                <a:lnTo>
                  <a:pt x="242" y="96"/>
                </a:lnTo>
                <a:lnTo>
                  <a:pt x="246" y="104"/>
                </a:lnTo>
                <a:lnTo>
                  <a:pt x="244" y="110"/>
                </a:lnTo>
                <a:lnTo>
                  <a:pt x="242" y="116"/>
                </a:lnTo>
                <a:lnTo>
                  <a:pt x="234" y="118"/>
                </a:lnTo>
                <a:lnTo>
                  <a:pt x="222" y="118"/>
                </a:lnTo>
                <a:lnTo>
                  <a:pt x="208" y="118"/>
                </a:lnTo>
                <a:lnTo>
                  <a:pt x="206" y="142"/>
                </a:lnTo>
                <a:lnTo>
                  <a:pt x="190" y="134"/>
                </a:lnTo>
                <a:lnTo>
                  <a:pt x="188" y="134"/>
                </a:lnTo>
                <a:lnTo>
                  <a:pt x="178" y="118"/>
                </a:lnTo>
                <a:lnTo>
                  <a:pt x="160" y="110"/>
                </a:lnTo>
                <a:lnTo>
                  <a:pt x="154" y="100"/>
                </a:lnTo>
                <a:lnTo>
                  <a:pt x="148" y="106"/>
                </a:lnTo>
                <a:lnTo>
                  <a:pt x="146" y="106"/>
                </a:lnTo>
                <a:lnTo>
                  <a:pt x="134" y="108"/>
                </a:lnTo>
                <a:lnTo>
                  <a:pt x="132" y="108"/>
                </a:lnTo>
                <a:lnTo>
                  <a:pt x="126" y="94"/>
                </a:lnTo>
                <a:lnTo>
                  <a:pt x="118" y="86"/>
                </a:lnTo>
                <a:lnTo>
                  <a:pt x="118" y="84"/>
                </a:lnTo>
                <a:lnTo>
                  <a:pt x="110" y="74"/>
                </a:lnTo>
                <a:lnTo>
                  <a:pt x="106" y="66"/>
                </a:lnTo>
                <a:lnTo>
                  <a:pt x="106" y="64"/>
                </a:lnTo>
                <a:lnTo>
                  <a:pt x="102" y="62"/>
                </a:lnTo>
                <a:lnTo>
                  <a:pt x="98" y="62"/>
                </a:lnTo>
                <a:lnTo>
                  <a:pt x="90" y="56"/>
                </a:lnTo>
                <a:lnTo>
                  <a:pt x="86" y="46"/>
                </a:lnTo>
                <a:lnTo>
                  <a:pt x="82" y="34"/>
                </a:lnTo>
                <a:lnTo>
                  <a:pt x="82" y="22"/>
                </a:lnTo>
                <a:lnTo>
                  <a:pt x="78" y="12"/>
                </a:lnTo>
                <a:lnTo>
                  <a:pt x="68" y="14"/>
                </a:lnTo>
                <a:lnTo>
                  <a:pt x="66" y="14"/>
                </a:lnTo>
                <a:close/>
              </a:path>
            </a:pathLst>
          </a:custGeom>
          <a:solidFill>
            <a:srgbClr val="C00000"/>
          </a:solidFill>
          <a:ln w="15875">
            <a:noFill/>
          </a:ln>
          <a:effectLst>
            <a:outerShdw blurRad="63500" dist="381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62" name="浙江"/>
          <p:cNvSpPr/>
          <p:nvPr/>
        </p:nvSpPr>
        <p:spPr bwMode="auto">
          <a:xfrm>
            <a:off x="8158273" y="4720983"/>
            <a:ext cx="1142180" cy="1322959"/>
          </a:xfrm>
          <a:custGeom>
            <a:avLst/>
            <a:gdLst>
              <a:gd name="T0" fmla="*/ 2147483646 w 242"/>
              <a:gd name="T1" fmla="*/ 2147483646 h 280"/>
              <a:gd name="T2" fmla="*/ 2147483646 w 242"/>
              <a:gd name="T3" fmla="*/ 2147483646 h 280"/>
              <a:gd name="T4" fmla="*/ 2147483646 w 242"/>
              <a:gd name="T5" fmla="*/ 2147483646 h 280"/>
              <a:gd name="T6" fmla="*/ 2147483646 w 242"/>
              <a:gd name="T7" fmla="*/ 2147483646 h 280"/>
              <a:gd name="T8" fmla="*/ 2147483646 w 242"/>
              <a:gd name="T9" fmla="*/ 2147483646 h 280"/>
              <a:gd name="T10" fmla="*/ 2147483646 w 242"/>
              <a:gd name="T11" fmla="*/ 2147483646 h 280"/>
              <a:gd name="T12" fmla="*/ 2147483646 w 242"/>
              <a:gd name="T13" fmla="*/ 2147483646 h 280"/>
              <a:gd name="T14" fmla="*/ 2147483646 w 242"/>
              <a:gd name="T15" fmla="*/ 2147483646 h 280"/>
              <a:gd name="T16" fmla="*/ 2147483646 w 242"/>
              <a:gd name="T17" fmla="*/ 2147483646 h 280"/>
              <a:gd name="T18" fmla="*/ 0 w 242"/>
              <a:gd name="T19" fmla="*/ 2147483646 h 280"/>
              <a:gd name="T20" fmla="*/ 2147483646 w 242"/>
              <a:gd name="T21" fmla="*/ 2147483646 h 280"/>
              <a:gd name="T22" fmla="*/ 2147483646 w 242"/>
              <a:gd name="T23" fmla="*/ 2147483646 h 280"/>
              <a:gd name="T24" fmla="*/ 2147483646 w 242"/>
              <a:gd name="T25" fmla="*/ 2147483646 h 280"/>
              <a:gd name="T26" fmla="*/ 2147483646 w 242"/>
              <a:gd name="T27" fmla="*/ 2147483646 h 280"/>
              <a:gd name="T28" fmla="*/ 2147483646 w 242"/>
              <a:gd name="T29" fmla="*/ 2147483646 h 280"/>
              <a:gd name="T30" fmla="*/ 2147483646 w 242"/>
              <a:gd name="T31" fmla="*/ 2147483646 h 280"/>
              <a:gd name="T32" fmla="*/ 2147483646 w 242"/>
              <a:gd name="T33" fmla="*/ 2147483646 h 280"/>
              <a:gd name="T34" fmla="*/ 2147483646 w 242"/>
              <a:gd name="T35" fmla="*/ 2147483646 h 280"/>
              <a:gd name="T36" fmla="*/ 2147483646 w 242"/>
              <a:gd name="T37" fmla="*/ 2147483646 h 280"/>
              <a:gd name="T38" fmla="*/ 2147483646 w 242"/>
              <a:gd name="T39" fmla="*/ 2147483646 h 280"/>
              <a:gd name="T40" fmla="*/ 2147483646 w 242"/>
              <a:gd name="T41" fmla="*/ 2147483646 h 280"/>
              <a:gd name="T42" fmla="*/ 2147483646 w 242"/>
              <a:gd name="T43" fmla="*/ 2147483646 h 280"/>
              <a:gd name="T44" fmla="*/ 2147483646 w 242"/>
              <a:gd name="T45" fmla="*/ 2147483646 h 280"/>
              <a:gd name="T46" fmla="*/ 2147483646 w 242"/>
              <a:gd name="T47" fmla="*/ 2147483646 h 280"/>
              <a:gd name="T48" fmla="*/ 2147483646 w 242"/>
              <a:gd name="T49" fmla="*/ 2147483646 h 280"/>
              <a:gd name="T50" fmla="*/ 2147483646 w 242"/>
              <a:gd name="T51" fmla="*/ 2147483646 h 280"/>
              <a:gd name="T52" fmla="*/ 2147483646 w 242"/>
              <a:gd name="T53" fmla="*/ 2147483646 h 280"/>
              <a:gd name="T54" fmla="*/ 2147483646 w 242"/>
              <a:gd name="T55" fmla="*/ 2147483646 h 280"/>
              <a:gd name="T56" fmla="*/ 2147483646 w 242"/>
              <a:gd name="T57" fmla="*/ 2147483646 h 280"/>
              <a:gd name="T58" fmla="*/ 2147483646 w 242"/>
              <a:gd name="T59" fmla="*/ 2147483646 h 280"/>
              <a:gd name="T60" fmla="*/ 2147483646 w 242"/>
              <a:gd name="T61" fmla="*/ 2147483646 h 280"/>
              <a:gd name="T62" fmla="*/ 2147483646 w 242"/>
              <a:gd name="T63" fmla="*/ 2147483646 h 280"/>
              <a:gd name="T64" fmla="*/ 2147483646 w 242"/>
              <a:gd name="T65" fmla="*/ 2147483646 h 280"/>
              <a:gd name="T66" fmla="*/ 2147483646 w 242"/>
              <a:gd name="T67" fmla="*/ 2147483646 h 280"/>
              <a:gd name="T68" fmla="*/ 2147483646 w 242"/>
              <a:gd name="T69" fmla="*/ 2147483646 h 280"/>
              <a:gd name="T70" fmla="*/ 2147483646 w 242"/>
              <a:gd name="T71" fmla="*/ 2147483646 h 280"/>
              <a:gd name="T72" fmla="*/ 2147483646 w 242"/>
              <a:gd name="T73" fmla="*/ 2147483646 h 280"/>
              <a:gd name="T74" fmla="*/ 2147483646 w 242"/>
              <a:gd name="T75" fmla="*/ 2147483646 h 280"/>
              <a:gd name="T76" fmla="*/ 2147483646 w 242"/>
              <a:gd name="T77" fmla="*/ 2147483646 h 280"/>
              <a:gd name="T78" fmla="*/ 2147483646 w 242"/>
              <a:gd name="T79" fmla="*/ 2147483646 h 280"/>
              <a:gd name="T80" fmla="*/ 2147483646 w 242"/>
              <a:gd name="T81" fmla="*/ 2147483646 h 280"/>
              <a:gd name="T82" fmla="*/ 2147483646 w 242"/>
              <a:gd name="T83" fmla="*/ 2147483646 h 280"/>
              <a:gd name="T84" fmla="*/ 2147483646 w 242"/>
              <a:gd name="T85" fmla="*/ 2147483646 h 280"/>
              <a:gd name="T86" fmla="*/ 2147483646 w 242"/>
              <a:gd name="T87" fmla="*/ 2147483646 h 280"/>
              <a:gd name="T88" fmla="*/ 2147483646 w 242"/>
              <a:gd name="T89" fmla="*/ 2147483646 h 280"/>
              <a:gd name="T90" fmla="*/ 2147483646 w 242"/>
              <a:gd name="T91" fmla="*/ 2147483646 h 280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</a:gdLst>
            <a:ahLst/>
            <a:cxnLst>
              <a:cxn ang="T92">
                <a:pos x="T0" y="T1"/>
              </a:cxn>
              <a:cxn ang="T93">
                <a:pos x="T2" y="T3"/>
              </a:cxn>
              <a:cxn ang="T94">
                <a:pos x="T4" y="T5"/>
              </a:cxn>
              <a:cxn ang="T95">
                <a:pos x="T6" y="T7"/>
              </a:cxn>
              <a:cxn ang="T96">
                <a:pos x="T8" y="T9"/>
              </a:cxn>
              <a:cxn ang="T97">
                <a:pos x="T10" y="T11"/>
              </a:cxn>
              <a:cxn ang="T98">
                <a:pos x="T12" y="T13"/>
              </a:cxn>
              <a:cxn ang="T99">
                <a:pos x="T14" y="T15"/>
              </a:cxn>
              <a:cxn ang="T100">
                <a:pos x="T16" y="T17"/>
              </a:cxn>
              <a:cxn ang="T101">
                <a:pos x="T18" y="T19"/>
              </a:cxn>
              <a:cxn ang="T102">
                <a:pos x="T20" y="T21"/>
              </a:cxn>
              <a:cxn ang="T103">
                <a:pos x="T22" y="T23"/>
              </a:cxn>
              <a:cxn ang="T104">
                <a:pos x="T24" y="T25"/>
              </a:cxn>
              <a:cxn ang="T105">
                <a:pos x="T26" y="T27"/>
              </a:cxn>
              <a:cxn ang="T106">
                <a:pos x="T28" y="T29"/>
              </a:cxn>
              <a:cxn ang="T107">
                <a:pos x="T30" y="T31"/>
              </a:cxn>
              <a:cxn ang="T108">
                <a:pos x="T32" y="T33"/>
              </a:cxn>
              <a:cxn ang="T109">
                <a:pos x="T34" y="T35"/>
              </a:cxn>
              <a:cxn ang="T110">
                <a:pos x="T36" y="T37"/>
              </a:cxn>
              <a:cxn ang="T111">
                <a:pos x="T38" y="T39"/>
              </a:cxn>
              <a:cxn ang="T112">
                <a:pos x="T40" y="T41"/>
              </a:cxn>
              <a:cxn ang="T113">
                <a:pos x="T42" y="T43"/>
              </a:cxn>
              <a:cxn ang="T114">
                <a:pos x="T44" y="T45"/>
              </a:cxn>
              <a:cxn ang="T115">
                <a:pos x="T46" y="T47"/>
              </a:cxn>
              <a:cxn ang="T116">
                <a:pos x="T48" y="T49"/>
              </a:cxn>
              <a:cxn ang="T117">
                <a:pos x="T50" y="T51"/>
              </a:cxn>
              <a:cxn ang="T118">
                <a:pos x="T52" y="T53"/>
              </a:cxn>
              <a:cxn ang="T119">
                <a:pos x="T54" y="T55"/>
              </a:cxn>
              <a:cxn ang="T120">
                <a:pos x="T56" y="T57"/>
              </a:cxn>
              <a:cxn ang="T121">
                <a:pos x="T58" y="T59"/>
              </a:cxn>
              <a:cxn ang="T122">
                <a:pos x="T60" y="T61"/>
              </a:cxn>
              <a:cxn ang="T123">
                <a:pos x="T62" y="T63"/>
              </a:cxn>
              <a:cxn ang="T124">
                <a:pos x="T64" y="T65"/>
              </a:cxn>
              <a:cxn ang="T125">
                <a:pos x="T66" y="T67"/>
              </a:cxn>
              <a:cxn ang="T126">
                <a:pos x="T68" y="T69"/>
              </a:cxn>
              <a:cxn ang="T127">
                <a:pos x="T70" y="T71"/>
              </a:cxn>
              <a:cxn ang="T128">
                <a:pos x="T72" y="T73"/>
              </a:cxn>
              <a:cxn ang="T129">
                <a:pos x="T74" y="T75"/>
              </a:cxn>
              <a:cxn ang="T130">
                <a:pos x="T76" y="T77"/>
              </a:cxn>
              <a:cxn ang="T131">
                <a:pos x="T78" y="T79"/>
              </a:cxn>
              <a:cxn ang="T132">
                <a:pos x="T80" y="T81"/>
              </a:cxn>
              <a:cxn ang="T133">
                <a:pos x="T82" y="T83"/>
              </a:cxn>
              <a:cxn ang="T134">
                <a:pos x="T84" y="T85"/>
              </a:cxn>
              <a:cxn ang="T135">
                <a:pos x="T86" y="T87"/>
              </a:cxn>
              <a:cxn ang="T136">
                <a:pos x="T88" y="T89"/>
              </a:cxn>
              <a:cxn ang="T137">
                <a:pos x="T90" y="T91"/>
              </a:cxn>
            </a:cxnLst>
            <a:rect l="0" t="0" r="r" b="b"/>
            <a:pathLst>
              <a:path w="242" h="280">
                <a:moveTo>
                  <a:pt x="148" y="4"/>
                </a:moveTo>
                <a:lnTo>
                  <a:pt x="148" y="4"/>
                </a:lnTo>
                <a:lnTo>
                  <a:pt x="136" y="8"/>
                </a:lnTo>
                <a:lnTo>
                  <a:pt x="126" y="12"/>
                </a:lnTo>
                <a:lnTo>
                  <a:pt x="116" y="10"/>
                </a:lnTo>
                <a:lnTo>
                  <a:pt x="102" y="6"/>
                </a:lnTo>
                <a:lnTo>
                  <a:pt x="84" y="4"/>
                </a:lnTo>
                <a:lnTo>
                  <a:pt x="78" y="6"/>
                </a:lnTo>
                <a:lnTo>
                  <a:pt x="74" y="12"/>
                </a:lnTo>
                <a:lnTo>
                  <a:pt x="62" y="28"/>
                </a:lnTo>
                <a:lnTo>
                  <a:pt x="74" y="52"/>
                </a:lnTo>
                <a:lnTo>
                  <a:pt x="54" y="64"/>
                </a:lnTo>
                <a:lnTo>
                  <a:pt x="38" y="60"/>
                </a:lnTo>
                <a:lnTo>
                  <a:pt x="44" y="74"/>
                </a:lnTo>
                <a:lnTo>
                  <a:pt x="44" y="78"/>
                </a:lnTo>
                <a:lnTo>
                  <a:pt x="44" y="82"/>
                </a:lnTo>
                <a:lnTo>
                  <a:pt x="42" y="88"/>
                </a:lnTo>
                <a:lnTo>
                  <a:pt x="36" y="100"/>
                </a:lnTo>
                <a:lnTo>
                  <a:pt x="32" y="106"/>
                </a:lnTo>
                <a:lnTo>
                  <a:pt x="4" y="132"/>
                </a:lnTo>
                <a:lnTo>
                  <a:pt x="10" y="136"/>
                </a:lnTo>
                <a:lnTo>
                  <a:pt x="6" y="140"/>
                </a:lnTo>
                <a:lnTo>
                  <a:pt x="2" y="144"/>
                </a:lnTo>
                <a:lnTo>
                  <a:pt x="0" y="148"/>
                </a:lnTo>
                <a:lnTo>
                  <a:pt x="0" y="152"/>
                </a:lnTo>
                <a:lnTo>
                  <a:pt x="0" y="156"/>
                </a:lnTo>
                <a:lnTo>
                  <a:pt x="20" y="186"/>
                </a:lnTo>
                <a:lnTo>
                  <a:pt x="30" y="202"/>
                </a:lnTo>
                <a:lnTo>
                  <a:pt x="30" y="204"/>
                </a:lnTo>
                <a:lnTo>
                  <a:pt x="30" y="206"/>
                </a:lnTo>
                <a:lnTo>
                  <a:pt x="30" y="208"/>
                </a:lnTo>
                <a:lnTo>
                  <a:pt x="28" y="210"/>
                </a:lnTo>
                <a:lnTo>
                  <a:pt x="34" y="210"/>
                </a:lnTo>
                <a:lnTo>
                  <a:pt x="40" y="214"/>
                </a:lnTo>
                <a:lnTo>
                  <a:pt x="44" y="218"/>
                </a:lnTo>
                <a:lnTo>
                  <a:pt x="48" y="224"/>
                </a:lnTo>
                <a:lnTo>
                  <a:pt x="50" y="234"/>
                </a:lnTo>
                <a:lnTo>
                  <a:pt x="52" y="246"/>
                </a:lnTo>
                <a:lnTo>
                  <a:pt x="56" y="262"/>
                </a:lnTo>
                <a:lnTo>
                  <a:pt x="58" y="266"/>
                </a:lnTo>
                <a:lnTo>
                  <a:pt x="64" y="270"/>
                </a:lnTo>
                <a:lnTo>
                  <a:pt x="68" y="272"/>
                </a:lnTo>
                <a:lnTo>
                  <a:pt x="74" y="272"/>
                </a:lnTo>
                <a:lnTo>
                  <a:pt x="80" y="270"/>
                </a:lnTo>
                <a:lnTo>
                  <a:pt x="84" y="268"/>
                </a:lnTo>
                <a:lnTo>
                  <a:pt x="90" y="264"/>
                </a:lnTo>
                <a:lnTo>
                  <a:pt x="90" y="260"/>
                </a:lnTo>
                <a:lnTo>
                  <a:pt x="90" y="258"/>
                </a:lnTo>
                <a:lnTo>
                  <a:pt x="104" y="248"/>
                </a:lnTo>
                <a:lnTo>
                  <a:pt x="104" y="250"/>
                </a:lnTo>
                <a:lnTo>
                  <a:pt x="116" y="268"/>
                </a:lnTo>
                <a:lnTo>
                  <a:pt x="122" y="270"/>
                </a:lnTo>
                <a:lnTo>
                  <a:pt x="130" y="272"/>
                </a:lnTo>
                <a:lnTo>
                  <a:pt x="134" y="272"/>
                </a:lnTo>
                <a:lnTo>
                  <a:pt x="130" y="262"/>
                </a:lnTo>
                <a:lnTo>
                  <a:pt x="146" y="268"/>
                </a:lnTo>
                <a:lnTo>
                  <a:pt x="150" y="268"/>
                </a:lnTo>
                <a:lnTo>
                  <a:pt x="152" y="270"/>
                </a:lnTo>
                <a:lnTo>
                  <a:pt x="166" y="280"/>
                </a:lnTo>
                <a:lnTo>
                  <a:pt x="170" y="274"/>
                </a:lnTo>
                <a:lnTo>
                  <a:pt x="168" y="248"/>
                </a:lnTo>
                <a:lnTo>
                  <a:pt x="170" y="246"/>
                </a:lnTo>
                <a:lnTo>
                  <a:pt x="180" y="234"/>
                </a:lnTo>
                <a:lnTo>
                  <a:pt x="180" y="232"/>
                </a:lnTo>
                <a:lnTo>
                  <a:pt x="176" y="226"/>
                </a:lnTo>
                <a:lnTo>
                  <a:pt x="172" y="224"/>
                </a:lnTo>
                <a:lnTo>
                  <a:pt x="174" y="222"/>
                </a:lnTo>
                <a:lnTo>
                  <a:pt x="176" y="220"/>
                </a:lnTo>
                <a:lnTo>
                  <a:pt x="178" y="220"/>
                </a:lnTo>
                <a:lnTo>
                  <a:pt x="198" y="186"/>
                </a:lnTo>
                <a:lnTo>
                  <a:pt x="200" y="188"/>
                </a:lnTo>
                <a:lnTo>
                  <a:pt x="204" y="188"/>
                </a:lnTo>
                <a:lnTo>
                  <a:pt x="204" y="190"/>
                </a:lnTo>
                <a:lnTo>
                  <a:pt x="204" y="204"/>
                </a:lnTo>
                <a:lnTo>
                  <a:pt x="228" y="184"/>
                </a:lnTo>
                <a:lnTo>
                  <a:pt x="226" y="172"/>
                </a:lnTo>
                <a:lnTo>
                  <a:pt x="222" y="172"/>
                </a:lnTo>
                <a:lnTo>
                  <a:pt x="214" y="174"/>
                </a:lnTo>
                <a:lnTo>
                  <a:pt x="228" y="136"/>
                </a:lnTo>
                <a:lnTo>
                  <a:pt x="216" y="136"/>
                </a:lnTo>
                <a:lnTo>
                  <a:pt x="214" y="136"/>
                </a:lnTo>
                <a:lnTo>
                  <a:pt x="214" y="134"/>
                </a:lnTo>
                <a:lnTo>
                  <a:pt x="210" y="128"/>
                </a:lnTo>
                <a:lnTo>
                  <a:pt x="208" y="122"/>
                </a:lnTo>
                <a:lnTo>
                  <a:pt x="210" y="116"/>
                </a:lnTo>
                <a:lnTo>
                  <a:pt x="230" y="116"/>
                </a:lnTo>
                <a:lnTo>
                  <a:pt x="242" y="116"/>
                </a:lnTo>
                <a:lnTo>
                  <a:pt x="240" y="106"/>
                </a:lnTo>
                <a:lnTo>
                  <a:pt x="232" y="92"/>
                </a:lnTo>
                <a:lnTo>
                  <a:pt x="216" y="86"/>
                </a:lnTo>
                <a:lnTo>
                  <a:pt x="232" y="70"/>
                </a:lnTo>
                <a:lnTo>
                  <a:pt x="232" y="66"/>
                </a:lnTo>
                <a:lnTo>
                  <a:pt x="224" y="68"/>
                </a:lnTo>
                <a:lnTo>
                  <a:pt x="220" y="68"/>
                </a:lnTo>
                <a:lnTo>
                  <a:pt x="220" y="66"/>
                </a:lnTo>
                <a:lnTo>
                  <a:pt x="220" y="64"/>
                </a:lnTo>
                <a:lnTo>
                  <a:pt x="218" y="58"/>
                </a:lnTo>
                <a:lnTo>
                  <a:pt x="214" y="54"/>
                </a:lnTo>
                <a:lnTo>
                  <a:pt x="210" y="50"/>
                </a:lnTo>
                <a:lnTo>
                  <a:pt x="204" y="48"/>
                </a:lnTo>
                <a:lnTo>
                  <a:pt x="172" y="48"/>
                </a:lnTo>
                <a:lnTo>
                  <a:pt x="160" y="64"/>
                </a:lnTo>
                <a:lnTo>
                  <a:pt x="156" y="64"/>
                </a:lnTo>
                <a:lnTo>
                  <a:pt x="104" y="48"/>
                </a:lnTo>
                <a:lnTo>
                  <a:pt x="154" y="36"/>
                </a:lnTo>
                <a:lnTo>
                  <a:pt x="158" y="34"/>
                </a:lnTo>
                <a:lnTo>
                  <a:pt x="162" y="30"/>
                </a:lnTo>
                <a:lnTo>
                  <a:pt x="178" y="12"/>
                </a:lnTo>
                <a:lnTo>
                  <a:pt x="162" y="0"/>
                </a:lnTo>
                <a:lnTo>
                  <a:pt x="148" y="4"/>
                </a:lnTo>
                <a:close/>
              </a:path>
            </a:pathLst>
          </a:custGeom>
          <a:solidFill>
            <a:srgbClr val="C00000"/>
          </a:solidFill>
          <a:ln w="12700">
            <a:noFill/>
          </a:ln>
          <a:effectLst>
            <a:outerShdw blurRad="63500" dist="127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920" tIns="60960" rIns="121920" bIns="60960" numCol="1" anchor="t" anchorCtr="0" compatLnSpc="1"/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617757" y="3183554"/>
            <a:ext cx="2247320" cy="1084345"/>
            <a:chOff x="7185134" y="2697685"/>
            <a:chExt cx="1685490" cy="813259"/>
          </a:xfrm>
        </p:grpSpPr>
        <p:sp>
          <p:nvSpPr>
            <p:cNvPr id="63" name="Rectangle 364"/>
            <p:cNvSpPr/>
            <p:nvPr/>
          </p:nvSpPr>
          <p:spPr>
            <a:xfrm>
              <a:off x="7185134" y="2697685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S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i Chuan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4" name="Rectangle 373"/>
            <p:cNvSpPr/>
            <p:nvPr/>
          </p:nvSpPr>
          <p:spPr>
            <a:xfrm>
              <a:off x="7212842" y="2998351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1067" dirty="0">
                <a:solidFill>
                  <a:schemeClr val="tx1">
                    <a:lumMod val="95000"/>
                    <a:lumOff val="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9617757" y="4762385"/>
            <a:ext cx="2247320" cy="1084345"/>
            <a:chOff x="7185134" y="3881809"/>
            <a:chExt cx="1685490" cy="813259"/>
          </a:xfrm>
        </p:grpSpPr>
        <p:sp>
          <p:nvSpPr>
            <p:cNvPr id="65" name="Rectangle 364"/>
            <p:cNvSpPr/>
            <p:nvPr/>
          </p:nvSpPr>
          <p:spPr>
            <a:xfrm>
              <a:off x="7185134" y="3881809"/>
              <a:ext cx="1685490" cy="2847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Z</a:t>
              </a:r>
              <a:r>
                <a:rPr lang="en-US" altLang="zh-CN" sz="1867" dirty="0">
                  <a:solidFill>
                    <a:schemeClr val="tx1">
                      <a:lumMod val="95000"/>
                      <a:lumOff val="5000"/>
                    </a:schemeClr>
                  </a:solidFill>
                  <a:ea typeface="Open Sans" panose="020B0606030504020204" pitchFamily="34" charset="0"/>
                  <a:cs typeface="Open Sans" panose="020B0606030504020204" pitchFamily="34" charset="0"/>
                </a:rPr>
                <a:t>he Jiang</a:t>
              </a:r>
              <a:endParaRPr lang="en-US" sz="1867" dirty="0">
                <a:solidFill>
                  <a:schemeClr val="tx1">
                    <a:lumMod val="95000"/>
                    <a:lumOff val="5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  <p:sp>
          <p:nvSpPr>
            <p:cNvPr id="66" name="Rectangle 373"/>
            <p:cNvSpPr/>
            <p:nvPr/>
          </p:nvSpPr>
          <p:spPr>
            <a:xfrm>
              <a:off x="7212842" y="4182475"/>
              <a:ext cx="1655734" cy="5125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</a:rPr>
                <a:t>您的内容打在这里，或者通过复制您的文本后，在此框中选择粘贴，并选择只保留文字</a:t>
              </a:r>
              <a:endParaRPr lang="id-ID" altLang="zh-CN" sz="1067" dirty="0">
                <a:solidFill>
                  <a:schemeClr val="tx1">
                    <a:lumMod val="95000"/>
                    <a:lumOff val="5000"/>
                  </a:schemeClr>
                </a:solidFill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</p:grpSp>
      <p:sp>
        <p:nvSpPr>
          <p:cNvPr id="56" name="文本框 48"/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销售预测</a:t>
            </a:r>
          </a:p>
        </p:txBody>
      </p:sp>
      <p:sp>
        <p:nvSpPr>
          <p:cNvPr id="59" name="文本框 58"/>
          <p:cNvSpPr txBox="1"/>
          <p:nvPr/>
        </p:nvSpPr>
        <p:spPr>
          <a:xfrm>
            <a:off x="2809027" y="441087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4432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6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0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2" dur="250" fill="hold"/>
                                        <p:tgtEl>
                                          <p:spTgt spid="61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59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250" fill="hold"/>
                                        <p:tgtEl>
                                          <p:spTgt spid="6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0" grpId="1" animBg="1"/>
      <p:bldP spid="60" grpId="2" animBg="1"/>
      <p:bldP spid="61" grpId="0" animBg="1"/>
      <p:bldP spid="61" grpId="1" animBg="1"/>
      <p:bldP spid="61" grpId="2" animBg="1"/>
      <p:bldP spid="62" grpId="0" animBg="1"/>
      <p:bldP spid="62" grpId="1" animBg="1"/>
      <p:bldP spid="62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06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3282" y="2761472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公司发展战略</a:t>
            </a: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5746F754-9981-42B5-9A6C-6F5817479D70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2A5CA346-6BFE-4AFA-9A8E-753BD0BEA9BB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4BF7891F-57A6-449D-844B-498FB85D65F5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6BCC71F4-50F7-431A-AC33-4C3F09832C54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49981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8933" y="2437622"/>
            <a:ext cx="2974134" cy="198275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615" y="1956418"/>
            <a:ext cx="3851656" cy="288874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6" y="2012839"/>
            <a:ext cx="4248481" cy="283232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5330654" y="1617784"/>
            <a:ext cx="1534380" cy="3657600"/>
          </a:xfrm>
          <a:prstGeom prst="rect">
            <a:avLst/>
          </a:prstGeom>
          <a:solidFill>
            <a:srgbClr val="C0000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200000"/>
              </a:lnSpc>
            </a:pPr>
            <a:r>
              <a:rPr lang="zh-CN" altLang="en-US" sz="20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输入你的文本内容</a:t>
            </a:r>
          </a:p>
        </p:txBody>
      </p:sp>
      <p:sp>
        <p:nvSpPr>
          <p:cNvPr id="22" name="矩形 21"/>
          <p:cNvSpPr/>
          <p:nvPr/>
        </p:nvSpPr>
        <p:spPr>
          <a:xfrm>
            <a:off x="515408" y="5502919"/>
            <a:ext cx="1116118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此处添加详细文本描述，建议与标题相关并符合整体语言风格，语言描述尽量简洁生动。此处添加详细文本描述，建议与标题相关并符合整体语言风格，语言描述尽量简洁生动。</a:t>
            </a:r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  <a:p>
            <a:pPr lvl="0" algn="ctr"/>
            <a:endParaRPr lang="en-US" altLang="zh-CN" dirty="0">
              <a:solidFill>
                <a:prstClr val="black">
                  <a:lumMod val="50000"/>
                  <a:lumOff val="50000"/>
                </a:prstClr>
              </a:solidFill>
              <a:latin typeface="Segoe UI Light" panose="020B0502040204020203" pitchFamily="34" charset="0"/>
              <a:ea typeface="方正兰亭超细黑简体" panose="02000000000000000000" pitchFamily="2" charset="-122"/>
              <a:cs typeface="Segoe UI Light" panose="020B0502040204020203" pitchFamily="34" charset="0"/>
            </a:endParaRPr>
          </a:p>
        </p:txBody>
      </p:sp>
      <p:sp>
        <p:nvSpPr>
          <p:cNvPr id="19" name="文本框 48">
            <a:extLst>
              <a:ext uri="{FF2B5EF4-FFF2-40B4-BE49-F238E27FC236}">
                <a16:creationId xmlns:a16="http://schemas.microsoft.com/office/drawing/2014/main" id="{AD357669-3DBC-4088-AECD-6BD9B86B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公司战略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7FDCC6-8279-4FB3-B32A-703575182110}"/>
              </a:ext>
            </a:extLst>
          </p:cNvPr>
          <p:cNvSpPr txBox="1"/>
          <p:nvPr/>
        </p:nvSpPr>
        <p:spPr>
          <a:xfrm>
            <a:off x="2896745" y="450217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8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6F7C20B5-BF77-4FD5-BC14-71A377A64D1D}"/>
              </a:ext>
            </a:extLst>
          </p:cNvPr>
          <p:cNvGrpSpPr/>
          <p:nvPr/>
        </p:nvGrpSpPr>
        <p:grpSpPr>
          <a:xfrm>
            <a:off x="8998447" y="1919253"/>
            <a:ext cx="2907914" cy="4033731"/>
            <a:chOff x="8998447" y="1919253"/>
            <a:chExt cx="2907914" cy="4033731"/>
          </a:xfrm>
        </p:grpSpPr>
        <p:sp>
          <p:nvSpPr>
            <p:cNvPr id="23" name="矩形 22"/>
            <p:cNvSpPr/>
            <p:nvPr/>
          </p:nvSpPr>
          <p:spPr>
            <a:xfrm>
              <a:off x="9019551" y="1919253"/>
              <a:ext cx="773724" cy="7737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8998447" y="2806276"/>
              <a:ext cx="25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013358" y="3348579"/>
              <a:ext cx="25547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013358" y="4567989"/>
              <a:ext cx="289300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1613" y="2021828"/>
              <a:ext cx="609600" cy="60960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FFD3142-90B1-4115-BDFE-98467081BB13}"/>
              </a:ext>
            </a:extLst>
          </p:cNvPr>
          <p:cNvGrpSpPr/>
          <p:nvPr/>
        </p:nvGrpSpPr>
        <p:grpSpPr>
          <a:xfrm>
            <a:off x="5994400" y="1919253"/>
            <a:ext cx="2907914" cy="4033732"/>
            <a:chOff x="5994400" y="1919253"/>
            <a:chExt cx="2907914" cy="4033732"/>
          </a:xfrm>
        </p:grpSpPr>
        <p:sp>
          <p:nvSpPr>
            <p:cNvPr id="18" name="矩形 17"/>
            <p:cNvSpPr/>
            <p:nvPr/>
          </p:nvSpPr>
          <p:spPr>
            <a:xfrm>
              <a:off x="6015504" y="1919253"/>
              <a:ext cx="773724" cy="773724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994400" y="2806276"/>
              <a:ext cx="25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009311" y="3348579"/>
              <a:ext cx="25547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此处添加详细文本描述，建议与标题相关并符合整体语言风格，语言描述尽量简洁生动。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009311" y="4567990"/>
              <a:ext cx="2893003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1.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2.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  <a:endParaRPr lang="en-US" altLang="zh-CN" sz="14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4.</a:t>
              </a:r>
              <a:r>
                <a:rPr lang="zh-CN" altLang="en-US" sz="14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点击此处更换文本</a:t>
              </a: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3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7566" y="2021828"/>
              <a:ext cx="609600" cy="6096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ED1B147-7482-4391-8E7E-350391E814B1}"/>
              </a:ext>
            </a:extLst>
          </p:cNvPr>
          <p:cNvGrpSpPr/>
          <p:nvPr/>
        </p:nvGrpSpPr>
        <p:grpSpPr>
          <a:xfrm>
            <a:off x="647800" y="1310547"/>
            <a:ext cx="5133784" cy="5171484"/>
            <a:chOff x="749400" y="1526447"/>
            <a:chExt cx="5133784" cy="5171484"/>
          </a:xfrm>
        </p:grpSpPr>
        <p:sp>
          <p:nvSpPr>
            <p:cNvPr id="16" name="矩形 15"/>
            <p:cNvSpPr/>
            <p:nvPr/>
          </p:nvSpPr>
          <p:spPr>
            <a:xfrm>
              <a:off x="749400" y="3705656"/>
              <a:ext cx="5133784" cy="548641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>
                <a:lnSpc>
                  <a:spcPct val="200000"/>
                </a:lnSpc>
              </a:pPr>
              <a:r>
                <a:rPr lang="zh-CN" altLang="en-US" sz="2000" dirty="0">
                  <a:solidFill>
                    <a:prstClr val="white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输入你的文本内容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320" y="4395474"/>
              <a:ext cx="3069942" cy="2302457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1320" y="1526447"/>
              <a:ext cx="3069942" cy="2038032"/>
            </a:xfrm>
            <a:prstGeom prst="rect">
              <a:avLst/>
            </a:prstGeom>
          </p:spPr>
        </p:pic>
      </p:grpSp>
      <p:sp>
        <p:nvSpPr>
          <p:cNvPr id="31" name="文本框 48">
            <a:extLst>
              <a:ext uri="{FF2B5EF4-FFF2-40B4-BE49-F238E27FC236}">
                <a16:creationId xmlns:a16="http://schemas.microsoft.com/office/drawing/2014/main" id="{41D7E545-27F3-4B4C-935E-55D9A0B302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617" y="339417"/>
            <a:ext cx="270412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r"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dirty="0"/>
              <a:t>发展规划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351B681-34AE-4FDC-ADD0-33F8A9DD0444}"/>
              </a:ext>
            </a:extLst>
          </p:cNvPr>
          <p:cNvSpPr txBox="1"/>
          <p:nvPr/>
        </p:nvSpPr>
        <p:spPr>
          <a:xfrm>
            <a:off x="2896745" y="450217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211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菱形 9"/>
          <p:cNvSpPr/>
          <p:nvPr/>
        </p:nvSpPr>
        <p:spPr>
          <a:xfrm>
            <a:off x="2819180" y="152172"/>
            <a:ext cx="6553640" cy="6553640"/>
          </a:xfrm>
          <a:prstGeom prst="diamond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菱形 10"/>
          <p:cNvSpPr/>
          <p:nvPr/>
        </p:nvSpPr>
        <p:spPr>
          <a:xfrm rot="2700000">
            <a:off x="3233653" y="547702"/>
            <a:ext cx="5724693" cy="5724693"/>
          </a:xfrm>
          <a:prstGeom prst="diamond">
            <a:avLst/>
          </a:prstGeom>
          <a:solidFill>
            <a:srgbClr val="AD3E47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3866270" y="2661292"/>
            <a:ext cx="445945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bg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4654062" y="4607599"/>
            <a:ext cx="288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汇报人：小包总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739639" y="4154513"/>
            <a:ext cx="28838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时间：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2017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年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9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月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099581" y="3533073"/>
            <a:ext cx="5992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2018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Bussiness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 Plan/ Investment Financing Report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233224" y="2797101"/>
            <a:ext cx="572555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冬青黑体简体中文 W6" panose="020B0600000000000000" pitchFamily="34" charset="-122"/>
                <a:ea typeface="冬青黑体简体中文 W6" panose="020B0600000000000000" pitchFamily="34" charset="-122"/>
                <a:cs typeface="+mn-cs"/>
              </a:rPr>
              <a:t>谢谢观看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815839" y="1695388"/>
            <a:ext cx="2560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 Light" panose="020B0502040204020203" pitchFamily="34" charset="-122"/>
                <a:cs typeface="+mn-cs"/>
              </a:rPr>
              <a:t>2018</a:t>
            </a:r>
            <a:endParaRPr kumimoji="0" lang="zh-CN" altLang="en-US" sz="7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gency FB" panose="020B0503020202020204" pitchFamily="34" charset="0"/>
              <a:ea typeface="微软雅黑 Light" panose="020B0502040204020203" pitchFamily="34" charset="-122"/>
              <a:cs typeface="+mn-cs"/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EC7130E-AEA1-455B-89D0-6F5A9D326E2B}"/>
              </a:ext>
            </a:extLst>
          </p:cNvPr>
          <p:cNvCxnSpPr/>
          <p:nvPr/>
        </p:nvCxnSpPr>
        <p:spPr>
          <a:xfrm>
            <a:off x="3866270" y="3978464"/>
            <a:ext cx="4459459" cy="0"/>
          </a:xfrm>
          <a:prstGeom prst="line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54000">
                  <a:schemeClr val="tx1"/>
                </a:gs>
                <a:gs pos="100000">
                  <a:schemeClr val="bg1"/>
                </a:gs>
              </a:gsLst>
              <a:lin ang="21594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B4DEADB-C9FC-43BC-BA3F-ADA8233ADD19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7578659E-98C9-44FA-9CDC-9A397C7586B8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1C67A5CD-CF48-4C0B-B294-F103713EFE63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等线" panose="02010600030101010101" pitchFamily="2" charset="-122"/>
                  <a:cs typeface="Segoe UI" panose="020B0502040204020203" pitchFamily="34" charset="0"/>
                </a:rPr>
                <a:t>LOGO</a:t>
              </a:r>
              <a:endParaRPr kumimoji="0" lang="zh-CN" alt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4285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4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20" grpId="0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</a:t>
            </a:r>
            <a:endParaRPr lang="zh-CN" altLang="en-US" sz="4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9951" y="277433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  <a:sym typeface="Segoe UI" panose="020B0502040204020203" pitchFamily="34" charset="0"/>
              </a:rPr>
              <a:t>项目介绍</a:t>
            </a:r>
            <a:endParaRPr lang="zh-CN" altLang="en-US" sz="4800" dirty="0">
              <a:solidFill>
                <a:schemeClr val="bg1"/>
              </a:solidFill>
              <a:latin typeface="Segoe UI" panose="020B0502040204020203" pitchFamily="34" charset="0"/>
              <a:ea typeface="Segoe UI Symbol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lang="zh-CN" altLang="en-US" sz="16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CB02B7B0-EE57-4FF6-8940-81CF9062677A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27" name="矩形: 圆角 26">
              <a:extLst>
                <a:ext uri="{FF2B5EF4-FFF2-40B4-BE49-F238E27FC236}">
                  <a16:creationId xmlns:a16="http://schemas.microsoft.com/office/drawing/2014/main" id="{EDE2B8E7-4752-4D11-B52B-4ED96DB20668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C9CB34A-0DD3-43AF-8CD2-971C71DCE553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29" name="矩形 28">
            <a:extLst>
              <a:ext uri="{FF2B5EF4-FFF2-40B4-BE49-F238E27FC236}">
                <a16:creationId xmlns:a16="http://schemas.microsoft.com/office/drawing/2014/main" id="{214782F7-256A-443B-9A9A-C163EFFF08DE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8358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56"/>
          <p:cNvSpPr txBox="1"/>
          <p:nvPr/>
        </p:nvSpPr>
        <p:spPr>
          <a:xfrm>
            <a:off x="737298" y="2800846"/>
            <a:ext cx="4551367" cy="2899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单击此处添加文字，添加具体文字内容，您的说明文字在此处添加，此处输入详细的说明文字。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endParaRPr lang="en-US" altLang="zh-CN" sz="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  <a:p>
            <a:pPr marL="285750" indent="-285750">
              <a:lnSpc>
                <a:spcPct val="120000"/>
              </a:lnSpc>
              <a:buClr>
                <a:srgbClr val="C0000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egoe UI Light" panose="020B0502040204020203" pitchFamily="34" charset="0"/>
              </a:rPr>
              <a:t>单击此处添加文字，添加具体文字内容，您的说明文字在此处添加，此处输入详细的说明文字。单击此处添加文字，添加具体文字内容，您的说明文字在此处添加，此处输入详细的说明文字。</a:t>
            </a:r>
          </a:p>
          <a:p>
            <a:pPr>
              <a:lnSpc>
                <a:spcPct val="120000"/>
              </a:lnSpc>
            </a:pP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111" name="图片占位符 110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84" r="20984"/>
          <a:stretch>
            <a:fillRect/>
          </a:stretch>
        </p:blipFill>
        <p:spPr>
          <a:xfrm>
            <a:off x="6668127" y="852608"/>
            <a:ext cx="5053810" cy="5804180"/>
          </a:xfrm>
        </p:spPr>
      </p:pic>
      <p:grpSp>
        <p:nvGrpSpPr>
          <p:cNvPr id="137" name="组合 136"/>
          <p:cNvGrpSpPr/>
          <p:nvPr/>
        </p:nvGrpSpPr>
        <p:grpSpPr>
          <a:xfrm>
            <a:off x="1080109" y="1917462"/>
            <a:ext cx="1117512" cy="393700"/>
            <a:chOff x="1054100" y="2090420"/>
            <a:chExt cx="1117512" cy="853440"/>
          </a:xfrm>
        </p:grpSpPr>
        <p:cxnSp>
          <p:nvCxnSpPr>
            <p:cNvPr id="115" name="直接连接符 114"/>
            <p:cNvCxnSpPr/>
            <p:nvPr/>
          </p:nvCxnSpPr>
          <p:spPr>
            <a:xfrm>
              <a:off x="1054100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1178268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>
              <a:off x="1302436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1426604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1550772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1674940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1799108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1923276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2047444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2171612" y="2090420"/>
              <a:ext cx="0" cy="853440"/>
            </a:xfrm>
            <a:prstGeom prst="line">
              <a:avLst/>
            </a:prstGeom>
            <a:ln>
              <a:gradFill flip="none" rotWithShape="1">
                <a:gsLst>
                  <a:gs pos="0">
                    <a:srgbClr val="FF0000"/>
                  </a:gs>
                  <a:gs pos="100000">
                    <a:schemeClr val="tx1">
                      <a:lumMod val="95000"/>
                      <a:lumOff val="5000"/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48">
            <a:extLst>
              <a:ext uri="{FF2B5EF4-FFF2-40B4-BE49-F238E27FC236}">
                <a16:creationId xmlns:a16="http://schemas.microsoft.com/office/drawing/2014/main" id="{2B09C3B7-3450-4BC8-BAFF-C3B8797D5E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</a:rPr>
              <a:t>项目简介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AB884B-B640-4283-A1A8-4E48A4DA1589}"/>
              </a:ext>
            </a:extLst>
          </p:cNvPr>
          <p:cNvSpPr txBox="1"/>
          <p:nvPr/>
        </p:nvSpPr>
        <p:spPr>
          <a:xfrm>
            <a:off x="2880991" y="440903"/>
            <a:ext cx="1947333" cy="33419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bg1"/>
                </a:solidFill>
              </a:rPr>
              <a:t>Click here to add title</a:t>
            </a:r>
            <a:endParaRPr lang="zh-CN" altLang="en-US" sz="1400" baseline="-3000" dirty="0">
              <a:solidFill>
                <a:schemeClr val="bg1"/>
              </a:solidFill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9B9436B-EC73-4EE4-924C-7117308E981C}"/>
              </a:ext>
            </a:extLst>
          </p:cNvPr>
          <p:cNvGrpSpPr/>
          <p:nvPr/>
        </p:nvGrpSpPr>
        <p:grpSpPr>
          <a:xfrm>
            <a:off x="411849" y="265660"/>
            <a:ext cx="918273" cy="629316"/>
            <a:chOff x="411849" y="265660"/>
            <a:chExt cx="918273" cy="629316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6CFC746-CFCD-43EA-AD17-CE9DC0AD15D0}"/>
                </a:ext>
              </a:extLst>
            </p:cNvPr>
            <p:cNvSpPr/>
            <p:nvPr/>
          </p:nvSpPr>
          <p:spPr>
            <a:xfrm rot="2704944">
              <a:off x="411849" y="265660"/>
              <a:ext cx="629316" cy="629316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E23F535-B0A7-4DAB-B148-503023287525}"/>
                </a:ext>
              </a:extLst>
            </p:cNvPr>
            <p:cNvSpPr/>
            <p:nvPr/>
          </p:nvSpPr>
          <p:spPr>
            <a:xfrm rot="2704944">
              <a:off x="974021" y="403855"/>
              <a:ext cx="356102" cy="356100"/>
            </a:xfrm>
            <a:prstGeom prst="rect">
              <a:avLst/>
            </a:prstGeom>
            <a:noFill/>
            <a:ln w="63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09F405E7-7F92-4393-812E-9211A1E7ADD7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1A4E91EF-D1F7-4AF6-AB72-519E1A210739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1B1F0B72-D5B0-4D83-8950-CBED7CDDA92C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8785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80C0746-567E-45D0-926B-22FB7D322E70}"/>
              </a:ext>
            </a:extLst>
          </p:cNvPr>
          <p:cNvSpPr txBox="1"/>
          <p:nvPr/>
        </p:nvSpPr>
        <p:spPr>
          <a:xfrm>
            <a:off x="2880991" y="440903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D55D30E-9828-41E1-B32A-5C1F063179EE}"/>
              </a:ext>
            </a:extLst>
          </p:cNvPr>
          <p:cNvGrpSpPr/>
          <p:nvPr/>
        </p:nvGrpSpPr>
        <p:grpSpPr>
          <a:xfrm>
            <a:off x="8115243" y="1680216"/>
            <a:ext cx="2548767" cy="1136617"/>
            <a:chOff x="5831396" y="1495025"/>
            <a:chExt cx="1911575" cy="852463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00982CE5-D202-4FED-A67B-AC97F03FDC66}"/>
                </a:ext>
              </a:extLst>
            </p:cNvPr>
            <p:cNvSpPr txBox="1"/>
            <p:nvPr/>
          </p:nvSpPr>
          <p:spPr>
            <a:xfrm>
              <a:off x="5831396" y="1495025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Howard Allen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A20CBE5E-BC21-48B6-9406-326EBAD0B0C9}"/>
                </a:ext>
              </a:extLst>
            </p:cNvPr>
            <p:cNvSpPr txBox="1"/>
            <p:nvPr/>
          </p:nvSpPr>
          <p:spPr>
            <a:xfrm>
              <a:off x="5831396" y="1655897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CEO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EC1BA39F-2D51-4CFF-8174-82BCEE9459EB}"/>
                </a:ext>
              </a:extLst>
            </p:cNvPr>
            <p:cNvSpPr txBox="1"/>
            <p:nvPr/>
          </p:nvSpPr>
          <p:spPr>
            <a:xfrm>
              <a:off x="5831396" y="1834895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04888A11-24C9-4176-A795-FE3D94561FF4}"/>
              </a:ext>
            </a:extLst>
          </p:cNvPr>
          <p:cNvSpPr/>
          <p:nvPr/>
        </p:nvSpPr>
        <p:spPr>
          <a:xfrm>
            <a:off x="6683663" y="1680217"/>
            <a:ext cx="1210388" cy="1210388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F6B3B82-C7B5-4216-BD0E-F6EA6974FCC6}"/>
              </a:ext>
            </a:extLst>
          </p:cNvPr>
          <p:cNvGrpSpPr/>
          <p:nvPr/>
        </p:nvGrpSpPr>
        <p:grpSpPr>
          <a:xfrm>
            <a:off x="8115243" y="3231086"/>
            <a:ext cx="2548767" cy="1136617"/>
            <a:chOff x="5831396" y="2658177"/>
            <a:chExt cx="1911575" cy="85246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A1F5F31-3385-44DD-AA73-4833249B85C0}"/>
                </a:ext>
              </a:extLst>
            </p:cNvPr>
            <p:cNvSpPr txBox="1"/>
            <p:nvPr/>
          </p:nvSpPr>
          <p:spPr>
            <a:xfrm>
              <a:off x="5831396" y="2658177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Jim Burner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A7F6311-2C7B-4C81-B560-2DDE377F803B}"/>
                </a:ext>
              </a:extLst>
            </p:cNvPr>
            <p:cNvSpPr txBox="1"/>
            <p:nvPr/>
          </p:nvSpPr>
          <p:spPr>
            <a:xfrm>
              <a:off x="5831396" y="2819049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Designer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6334460-9313-44EA-ADE8-8DA656C95A83}"/>
                </a:ext>
              </a:extLst>
            </p:cNvPr>
            <p:cNvSpPr txBox="1"/>
            <p:nvPr/>
          </p:nvSpPr>
          <p:spPr>
            <a:xfrm>
              <a:off x="5831396" y="2998047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DCE55E48-2DA1-4DE0-8A75-67EC51A06EAB}"/>
              </a:ext>
            </a:extLst>
          </p:cNvPr>
          <p:cNvSpPr/>
          <p:nvPr/>
        </p:nvSpPr>
        <p:spPr>
          <a:xfrm>
            <a:off x="6683663" y="3231087"/>
            <a:ext cx="1210388" cy="1210388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F433606-9CA1-45D8-A98B-180210965B75}"/>
              </a:ext>
            </a:extLst>
          </p:cNvPr>
          <p:cNvGrpSpPr/>
          <p:nvPr/>
        </p:nvGrpSpPr>
        <p:grpSpPr>
          <a:xfrm>
            <a:off x="8115243" y="4736232"/>
            <a:ext cx="2548767" cy="1136617"/>
            <a:chOff x="5831396" y="3787037"/>
            <a:chExt cx="1911575" cy="8524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9936CCAD-26BB-43BE-80E5-2BDAFD885E5D}"/>
                </a:ext>
              </a:extLst>
            </p:cNvPr>
            <p:cNvSpPr txBox="1"/>
            <p:nvPr/>
          </p:nvSpPr>
          <p:spPr>
            <a:xfrm>
              <a:off x="5831396" y="3787037"/>
              <a:ext cx="1466418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Shila Akter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6F4DAEFE-69DE-4F6A-A102-ADEF20F77D91}"/>
                </a:ext>
              </a:extLst>
            </p:cNvPr>
            <p:cNvSpPr txBox="1"/>
            <p:nvPr/>
          </p:nvSpPr>
          <p:spPr>
            <a:xfrm>
              <a:off x="5831396" y="3947909"/>
              <a:ext cx="12972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Photographer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685C4C8-5505-474E-8FF1-159F442DF78B}"/>
                </a:ext>
              </a:extLst>
            </p:cNvPr>
            <p:cNvSpPr txBox="1"/>
            <p:nvPr/>
          </p:nvSpPr>
          <p:spPr>
            <a:xfrm>
              <a:off x="5831396" y="4126907"/>
              <a:ext cx="1911575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28" name="椭圆 27">
            <a:extLst>
              <a:ext uri="{FF2B5EF4-FFF2-40B4-BE49-F238E27FC236}">
                <a16:creationId xmlns:a16="http://schemas.microsoft.com/office/drawing/2014/main" id="{32B0D028-35A5-4C69-8384-F5DEEA1718F9}"/>
              </a:ext>
            </a:extLst>
          </p:cNvPr>
          <p:cNvSpPr/>
          <p:nvPr/>
        </p:nvSpPr>
        <p:spPr>
          <a:xfrm>
            <a:off x="6683663" y="4736233"/>
            <a:ext cx="1210388" cy="1210388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BCB744-CB19-4995-A7E8-B566E32D6072}"/>
              </a:ext>
            </a:extLst>
          </p:cNvPr>
          <p:cNvGrpSpPr/>
          <p:nvPr/>
        </p:nvGrpSpPr>
        <p:grpSpPr>
          <a:xfrm>
            <a:off x="1706140" y="1688789"/>
            <a:ext cx="2548768" cy="1164324"/>
            <a:chOff x="1024569" y="1501454"/>
            <a:chExt cx="1911576" cy="87324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A394E8E-8C4C-426A-B79B-EC48B317EE66}"/>
                </a:ext>
              </a:extLst>
            </p:cNvPr>
            <p:cNvSpPr txBox="1"/>
            <p:nvPr/>
          </p:nvSpPr>
          <p:spPr>
            <a:xfrm>
              <a:off x="1024569" y="1501454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Alex White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A24D91A-ED42-4525-9951-AFC2207CEFC9}"/>
                </a:ext>
              </a:extLst>
            </p:cNvPr>
            <p:cNvSpPr txBox="1"/>
            <p:nvPr/>
          </p:nvSpPr>
          <p:spPr>
            <a:xfrm>
              <a:off x="1024570" y="1683107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Director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A6909C0F-1ADA-410E-91AB-2CB14CA9F4C1}"/>
                </a:ext>
              </a:extLst>
            </p:cNvPr>
            <p:cNvSpPr txBox="1"/>
            <p:nvPr/>
          </p:nvSpPr>
          <p:spPr>
            <a:xfrm>
              <a:off x="1024571" y="1862104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33" name="椭圆 32">
            <a:extLst>
              <a:ext uri="{FF2B5EF4-FFF2-40B4-BE49-F238E27FC236}">
                <a16:creationId xmlns:a16="http://schemas.microsoft.com/office/drawing/2014/main" id="{4D6FCF1F-F8FA-4B11-8DC3-7D3C6660A55B}"/>
              </a:ext>
            </a:extLst>
          </p:cNvPr>
          <p:cNvSpPr/>
          <p:nvPr/>
        </p:nvSpPr>
        <p:spPr>
          <a:xfrm>
            <a:off x="4393979" y="1701029"/>
            <a:ext cx="1210388" cy="1210388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1924D73-0055-49A3-942A-0EB74D3D38CC}"/>
              </a:ext>
            </a:extLst>
          </p:cNvPr>
          <p:cNvGrpSpPr/>
          <p:nvPr/>
        </p:nvGrpSpPr>
        <p:grpSpPr>
          <a:xfrm>
            <a:off x="1706140" y="3236916"/>
            <a:ext cx="2548768" cy="1164324"/>
            <a:chOff x="1024569" y="2662550"/>
            <a:chExt cx="1911576" cy="873243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2DE4E9E6-E0B2-427F-87CE-7C529F760DD1}"/>
                </a:ext>
              </a:extLst>
            </p:cNvPr>
            <p:cNvSpPr txBox="1"/>
            <p:nvPr/>
          </p:nvSpPr>
          <p:spPr>
            <a:xfrm>
              <a:off x="1024569" y="2662550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Amanda Spring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907F92A9-DCF8-41BD-A9D0-483667CFB0E8}"/>
                </a:ext>
              </a:extLst>
            </p:cNvPr>
            <p:cNvSpPr txBox="1"/>
            <p:nvPr/>
          </p:nvSpPr>
          <p:spPr>
            <a:xfrm>
              <a:off x="1024570" y="2844203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Manager</a:t>
              </a:r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919DA12E-43C3-425E-8509-19F6ABEDC1D8}"/>
                </a:ext>
              </a:extLst>
            </p:cNvPr>
            <p:cNvSpPr txBox="1"/>
            <p:nvPr/>
          </p:nvSpPr>
          <p:spPr>
            <a:xfrm>
              <a:off x="1024571" y="3023200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38" name="椭圆 37">
            <a:extLst>
              <a:ext uri="{FF2B5EF4-FFF2-40B4-BE49-F238E27FC236}">
                <a16:creationId xmlns:a16="http://schemas.microsoft.com/office/drawing/2014/main" id="{E5524DAB-F0CA-46C0-A028-B26E8F7E306C}"/>
              </a:ext>
            </a:extLst>
          </p:cNvPr>
          <p:cNvSpPr/>
          <p:nvPr/>
        </p:nvSpPr>
        <p:spPr>
          <a:xfrm>
            <a:off x="4393979" y="3249157"/>
            <a:ext cx="1210388" cy="1210388"/>
          </a:xfrm>
          <a:prstGeom prst="ellipse">
            <a:avLst/>
          </a:prstGeom>
          <a:blipFill>
            <a:blip r:embed="rId6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5AF1B0A-C3E2-43F4-B4FA-707F2FFC02F5}"/>
              </a:ext>
            </a:extLst>
          </p:cNvPr>
          <p:cNvGrpSpPr/>
          <p:nvPr/>
        </p:nvGrpSpPr>
        <p:grpSpPr>
          <a:xfrm>
            <a:off x="1706140" y="4736232"/>
            <a:ext cx="2548768" cy="1164324"/>
            <a:chOff x="1024569" y="3787037"/>
            <a:chExt cx="1911576" cy="873243"/>
          </a:xfrm>
        </p:grpSpPr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E2187BD1-74C8-433A-A8CF-91F3571B53D1}"/>
                </a:ext>
              </a:extLst>
            </p:cNvPr>
            <p:cNvSpPr txBox="1"/>
            <p:nvPr/>
          </p:nvSpPr>
          <p:spPr>
            <a:xfrm>
              <a:off x="1024569" y="3787037"/>
              <a:ext cx="1911575" cy="2385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Milly Whitney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B1BB1A16-086C-4A19-8745-25980C4DD522}"/>
                </a:ext>
              </a:extLst>
            </p:cNvPr>
            <p:cNvSpPr txBox="1"/>
            <p:nvPr/>
          </p:nvSpPr>
          <p:spPr>
            <a:xfrm>
              <a:off x="1024570" y="3968690"/>
              <a:ext cx="191157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1450304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华文细黑" panose="02010600040101010101" pitchFamily="2" charset="-122"/>
                </a:rPr>
                <a:t>Designer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0E7F41D8-141F-497A-AAFA-47760F1B9147}"/>
                </a:ext>
              </a:extLst>
            </p:cNvPr>
            <p:cNvSpPr txBox="1"/>
            <p:nvPr/>
          </p:nvSpPr>
          <p:spPr>
            <a:xfrm>
              <a:off x="1024571" y="4147687"/>
              <a:ext cx="1911574" cy="5125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您的内容打在这里，或者通过复制您的文本后，在此框中选择粘贴，并选择只保留文字。您的内容打在这里</a:t>
              </a:r>
              <a:endParaRPr lang="zh-CN" altLang="en-US" sz="1067" dirty="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</a:endParaRPr>
            </a:p>
          </p:txBody>
        </p:sp>
      </p:grpSp>
      <p:sp>
        <p:nvSpPr>
          <p:cNvPr id="43" name="椭圆 42">
            <a:extLst>
              <a:ext uri="{FF2B5EF4-FFF2-40B4-BE49-F238E27FC236}">
                <a16:creationId xmlns:a16="http://schemas.microsoft.com/office/drawing/2014/main" id="{6E126015-92DC-4B0D-9DE0-80126A2D2262}"/>
              </a:ext>
            </a:extLst>
          </p:cNvPr>
          <p:cNvSpPr/>
          <p:nvPr/>
        </p:nvSpPr>
        <p:spPr>
          <a:xfrm>
            <a:off x="4393979" y="4748473"/>
            <a:ext cx="1210388" cy="1210388"/>
          </a:xfrm>
          <a:prstGeom prst="ellipse">
            <a:avLst/>
          </a:prstGeom>
          <a:blipFill>
            <a:blip r:embed="rId7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华文细黑" panose="02010600040101010101" pitchFamily="2" charset="-122"/>
            </a:endParaRP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26D0B1C6-6A69-41B5-AADB-39E8E631B368}"/>
              </a:ext>
            </a:extLst>
          </p:cNvPr>
          <p:cNvCxnSpPr/>
          <p:nvPr/>
        </p:nvCxnSpPr>
        <p:spPr>
          <a:xfrm>
            <a:off x="6140484" y="1701029"/>
            <a:ext cx="0" cy="4193179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8">
            <a:extLst>
              <a:ext uri="{FF2B5EF4-FFF2-40B4-BE49-F238E27FC236}">
                <a16:creationId xmlns:a16="http://schemas.microsoft.com/office/drawing/2014/main" id="{3B594113-2A6A-4017-8EA5-CD1331986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latin typeface="微软雅黑" panose="020B0503020204020204" pitchFamily="34" charset="-122"/>
              </a:rPr>
              <a:t>项目成员</a:t>
            </a:r>
          </a:p>
        </p:txBody>
      </p:sp>
    </p:spTree>
    <p:extLst>
      <p:ext uri="{BB962C8B-B14F-4D97-AF65-F5344CB8AC3E}">
        <p14:creationId xmlns:p14="http://schemas.microsoft.com/office/powerpoint/2010/main" val="1252357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5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7" dur="250" fill="hold"/>
                                        <p:tgtEl>
                                          <p:spTgt spid="1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100"/>
                            </p:stCondLst>
                            <p:childTnLst>
                              <p:par>
                                <p:cTn id="34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6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5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7" dur="250" fill="hold"/>
                                        <p:tgtEl>
                                          <p:spTgt spid="2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150"/>
                            </p:stCondLst>
                            <p:childTnLst>
                              <p:par>
                                <p:cTn id="4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65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60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2" dur="250" fill="hold"/>
                                        <p:tgtEl>
                                          <p:spTgt spid="3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00"/>
                            </p:stCondLst>
                            <p:childTnLst>
                              <p:par>
                                <p:cTn id="6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700"/>
                            </p:stCondLst>
                            <p:childTnLst>
                              <p:par>
                                <p:cTn id="6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75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7" dur="250" fill="hold"/>
                                        <p:tgtEl>
                                          <p:spTgt spid="38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250"/>
                            </p:stCondLst>
                            <p:childTnLst>
                              <p:par>
                                <p:cTn id="79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75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90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2" dur="250" fill="hold"/>
                                        <p:tgtEl>
                                          <p:spTgt spid="4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300"/>
                            </p:stCondLst>
                            <p:childTnLst>
                              <p:par>
                                <p:cTn id="9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8" grpId="2" animBg="1"/>
      <p:bldP spid="23" grpId="0" animBg="1"/>
      <p:bldP spid="23" grpId="1" animBg="1"/>
      <p:bldP spid="23" grpId="2" animBg="1"/>
      <p:bldP spid="28" grpId="0" animBg="1"/>
      <p:bldP spid="28" grpId="1" animBg="1"/>
      <p:bldP spid="28" grpId="2" animBg="1"/>
      <p:bldP spid="33" grpId="0" animBg="1"/>
      <p:bldP spid="33" grpId="1" animBg="1"/>
      <p:bldP spid="33" grpId="2" animBg="1"/>
      <p:bldP spid="38" grpId="0" animBg="1"/>
      <p:bldP spid="38" grpId="1" animBg="1"/>
      <p:bldP spid="38" grpId="2" animBg="1"/>
      <p:bldP spid="43" grpId="0" animBg="1"/>
      <p:bldP spid="43" grpId="1" animBg="1"/>
      <p:bldP spid="43" grpId="2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>
            <a:extLst>
              <a:ext uri="{FF2B5EF4-FFF2-40B4-BE49-F238E27FC236}">
                <a16:creationId xmlns:a16="http://schemas.microsoft.com/office/drawing/2014/main" id="{B41C2B62-F871-4235-B8BB-1B9EF1E2A4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93915" y="1849392"/>
            <a:ext cx="2966056" cy="19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C:\Users\MDG\Desktop\240425-13030FHS569.jpg">
            <a:extLst>
              <a:ext uri="{FF2B5EF4-FFF2-40B4-BE49-F238E27FC236}">
                <a16:creationId xmlns:a16="http://schemas.microsoft.com/office/drawing/2014/main" id="{BBBAB57B-6303-415D-B041-B17F0074D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85" y="1849390"/>
            <a:ext cx="3370291" cy="197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E70E71-1CC1-4BEB-A4D3-7B69B580BAEC}"/>
              </a:ext>
            </a:extLst>
          </p:cNvPr>
          <p:cNvSpPr/>
          <p:nvPr/>
        </p:nvSpPr>
        <p:spPr>
          <a:xfrm>
            <a:off x="4267486" y="1849388"/>
            <a:ext cx="3370291" cy="1978362"/>
          </a:xfrm>
          <a:prstGeom prst="rect">
            <a:avLst/>
          </a:prstGeom>
          <a:solidFill>
            <a:srgbClr val="AD3E47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微软雅黑"/>
                <a:cs typeface="+mn-cs"/>
              </a:rPr>
              <a:t>此处添加详细文本描述，建议与标题相关并符合整体语言风格，语言描述尽量简洁生动。尽量将每页幻灯片的字数控制在 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微软雅黑"/>
                <a:cs typeface="+mn-cs"/>
              </a:rPr>
              <a:t>200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微软雅黑"/>
                <a:cs typeface="+mn-cs"/>
              </a:rPr>
              <a:t>字以内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9C5669-4E6C-4853-9542-5292A0BFA934}"/>
              </a:ext>
            </a:extLst>
          </p:cNvPr>
          <p:cNvSpPr>
            <a:spLocks/>
          </p:cNvSpPr>
          <p:nvPr/>
        </p:nvSpPr>
        <p:spPr bwMode="auto">
          <a:xfrm>
            <a:off x="854385" y="4302888"/>
            <a:ext cx="10105715" cy="154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此处添加详细文本描述，建议与标题相关并符合整体语言风格，语言描述尽量简洁生动。尽量将每页幻灯片的字数控制在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字以内，据统计每页幻灯片的最好控制在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分钟之内。此处添加详细文本描述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 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，建议与标题相关并符合整体语言风格，语言描述尽量简洁生动。尽量将每页幻灯片的字数控制在  </a:t>
            </a:r>
            <a:r>
              <a:rPr lang="en-US" altLang="zh-CN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200</a:t>
            </a:r>
            <a:r>
              <a:rPr lang="zh-CN" altLang="en-US" sz="1600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字以内，据统计每页幻灯片的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最好控制在</a:t>
            </a:r>
            <a:r>
              <a:rPr lang="en-US" altLang="zh-CN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5</a:t>
            </a:r>
            <a:r>
              <a:rPr lang="zh-CN" altLang="en-US" sz="1600" b="1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/>
                <a:ea typeface="微软雅黑"/>
                <a:sym typeface="Gill Sans" charset="0"/>
              </a:rPr>
              <a:t>分钟之内</a:t>
            </a:r>
            <a:endParaRPr lang="en-US" sz="1600" b="1" dirty="0">
              <a:solidFill>
                <a:prstClr val="black">
                  <a:lumMod val="75000"/>
                  <a:lumOff val="25000"/>
                </a:prstClr>
              </a:solidFill>
              <a:latin typeface="微软雅黑"/>
              <a:ea typeface="微软雅黑"/>
              <a:cs typeface="Lato Light" charset="0"/>
              <a:sym typeface="Lato Light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0994A6B-5549-4EB1-84D9-B432061E7D69}"/>
              </a:ext>
            </a:extLst>
          </p:cNvPr>
          <p:cNvSpPr txBox="1"/>
          <p:nvPr/>
        </p:nvSpPr>
        <p:spPr>
          <a:xfrm>
            <a:off x="3160391" y="453603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文本框 48">
            <a:extLst>
              <a:ext uri="{FF2B5EF4-FFF2-40B4-BE49-F238E27FC236}">
                <a16:creationId xmlns:a16="http://schemas.microsoft.com/office/drawing/2014/main" id="{E0B55CFC-FADD-4A4B-84AE-B91CC61413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2118" y="3428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latin typeface="微软雅黑" panose="020B0503020204020204" pitchFamily="34" charset="-122"/>
              </a:rPr>
              <a:t>选址与场地</a:t>
            </a:r>
          </a:p>
        </p:txBody>
      </p:sp>
    </p:spTree>
    <p:extLst>
      <p:ext uri="{BB962C8B-B14F-4D97-AF65-F5344CB8AC3E}">
        <p14:creationId xmlns:p14="http://schemas.microsoft.com/office/powerpoint/2010/main" val="899288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B202506C-CBE6-4B8E-AC1A-4C9D5BC46993}"/>
              </a:ext>
            </a:extLst>
          </p:cNvPr>
          <p:cNvGrpSpPr/>
          <p:nvPr/>
        </p:nvGrpSpPr>
        <p:grpSpPr>
          <a:xfrm>
            <a:off x="6056603" y="1247048"/>
            <a:ext cx="5602086" cy="4907639"/>
            <a:chOff x="6056603" y="1247048"/>
            <a:chExt cx="5602086" cy="4907639"/>
          </a:xfrm>
        </p:grpSpPr>
        <p:sp>
          <p:nvSpPr>
            <p:cNvPr id="42" name="矩形 41"/>
            <p:cNvSpPr/>
            <p:nvPr/>
          </p:nvSpPr>
          <p:spPr>
            <a:xfrm>
              <a:off x="6056603" y="1257985"/>
              <a:ext cx="1210115" cy="369188"/>
            </a:xfrm>
            <a:prstGeom prst="rect">
              <a:avLst/>
            </a:prstGeom>
            <a:solidFill>
              <a:srgbClr val="C00000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总经理</a:t>
              </a:r>
              <a:endParaRPr lang="zh-CN" altLang="en-US" sz="1799" b="1" dirty="0">
                <a:solidFill>
                  <a:schemeClr val="bg1"/>
                </a:solidFill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7382471" y="1247048"/>
              <a:ext cx="4276218" cy="58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负责经营战略及实施，协调全盘管理工作，推行公司的经营理念。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6056603" y="1977486"/>
              <a:ext cx="1210115" cy="369188"/>
            </a:xfrm>
            <a:prstGeom prst="rect">
              <a:avLst/>
            </a:prstGeom>
            <a:solidFill>
              <a:srgbClr val="AD3E47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副总经理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7382471" y="1966549"/>
              <a:ext cx="4276218" cy="58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配合总经理制定公司发展战略、负责日常管理及经营活动。</a:t>
              </a:r>
            </a:p>
          </p:txBody>
        </p:sp>
        <p:sp>
          <p:nvSpPr>
            <p:cNvPr id="46" name="矩形 45"/>
            <p:cNvSpPr/>
            <p:nvPr/>
          </p:nvSpPr>
          <p:spPr>
            <a:xfrm>
              <a:off x="6056603" y="2738691"/>
              <a:ext cx="1210114" cy="369188"/>
            </a:xfrm>
            <a:prstGeom prst="rect">
              <a:avLst/>
            </a:prstGeom>
            <a:solidFill>
              <a:srgbClr val="AD3E47"/>
            </a:solidFill>
            <a:ln w="19050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研发部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7382471" y="2727753"/>
              <a:ext cx="4276218" cy="58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负责新活动和服务的开发。全面把握设计趋势及潮流，对设计人员开展常规培训。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056603" y="3556518"/>
              <a:ext cx="1210114" cy="369188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市场部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7382471" y="3583203"/>
              <a:ext cx="4276218" cy="338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负责市场推广以及市场信息的收集反馈工作。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6056603" y="4326238"/>
              <a:ext cx="1210114" cy="369188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采购部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7382471" y="4315301"/>
              <a:ext cx="4276218" cy="338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负责采购食品、设备以及装饰品等。</a:t>
              </a:r>
            </a:p>
          </p:txBody>
        </p:sp>
        <p:sp>
          <p:nvSpPr>
            <p:cNvPr id="52" name="矩形 51"/>
            <p:cNvSpPr/>
            <p:nvPr/>
          </p:nvSpPr>
          <p:spPr>
            <a:xfrm>
              <a:off x="6056603" y="5015779"/>
              <a:ext cx="1210114" cy="369188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人事部</a:t>
              </a:r>
            </a:p>
          </p:txBody>
        </p:sp>
        <p:sp>
          <p:nvSpPr>
            <p:cNvPr id="53" name="矩形 52"/>
            <p:cNvSpPr/>
            <p:nvPr/>
          </p:nvSpPr>
          <p:spPr>
            <a:xfrm>
              <a:off x="7382471" y="5004842"/>
              <a:ext cx="4276218" cy="584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负责人事管理，制定考评和激励机制，负责对人员的招聘、培训并负责后勤工作。</a:t>
              </a:r>
            </a:p>
          </p:txBody>
        </p:sp>
        <p:sp>
          <p:nvSpPr>
            <p:cNvPr id="54" name="矩形 53"/>
            <p:cNvSpPr/>
            <p:nvPr/>
          </p:nvSpPr>
          <p:spPr>
            <a:xfrm>
              <a:off x="6056603" y="5785499"/>
              <a:ext cx="1210114" cy="369188"/>
            </a:xfrm>
            <a:prstGeom prst="rect">
              <a:avLst/>
            </a:prstGeom>
            <a:noFill/>
            <a:ln w="19050">
              <a:solidFill>
                <a:schemeClr val="tx1">
                  <a:lumMod val="95000"/>
                  <a:lumOff val="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799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财务部</a:t>
              </a:r>
            </a:p>
          </p:txBody>
        </p:sp>
        <p:sp>
          <p:nvSpPr>
            <p:cNvPr id="55" name="矩形 54"/>
            <p:cNvSpPr/>
            <p:nvPr/>
          </p:nvSpPr>
          <p:spPr>
            <a:xfrm>
              <a:off x="7382471" y="5816265"/>
              <a:ext cx="4276218" cy="3384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zh-CN" altLang="en-US" sz="1599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对本公司的财务进行管理。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8135C1D4-7A48-4C7A-9C77-02E820F0F367}"/>
              </a:ext>
            </a:extLst>
          </p:cNvPr>
          <p:cNvGrpSpPr/>
          <p:nvPr/>
        </p:nvGrpSpPr>
        <p:grpSpPr>
          <a:xfrm>
            <a:off x="1214198" y="1774394"/>
            <a:ext cx="3981851" cy="4126234"/>
            <a:chOff x="1214198" y="1774394"/>
            <a:chExt cx="3981851" cy="4126234"/>
          </a:xfrm>
        </p:grpSpPr>
        <p:grpSp>
          <p:nvGrpSpPr>
            <p:cNvPr id="3" name="组合 2"/>
            <p:cNvGrpSpPr/>
            <p:nvPr/>
          </p:nvGrpSpPr>
          <p:grpSpPr>
            <a:xfrm>
              <a:off x="1977326" y="2233571"/>
              <a:ext cx="2282027" cy="610117"/>
              <a:chOff x="1562061" y="1969310"/>
              <a:chExt cx="3068502" cy="610355"/>
            </a:xfrm>
          </p:grpSpPr>
          <p:sp>
            <p:nvSpPr>
              <p:cNvPr id="4" name="Line 33"/>
              <p:cNvSpPr>
                <a:spLocks noChangeShapeType="1"/>
              </p:cNvSpPr>
              <p:nvPr/>
            </p:nvSpPr>
            <p:spPr bwMode="auto">
              <a:xfrm>
                <a:off x="1562061" y="2244288"/>
                <a:ext cx="3064368" cy="0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5" name="Line 34"/>
              <p:cNvSpPr>
                <a:spLocks noChangeShapeType="1"/>
              </p:cNvSpPr>
              <p:nvPr/>
            </p:nvSpPr>
            <p:spPr bwMode="auto">
              <a:xfrm>
                <a:off x="1563438" y="2241109"/>
                <a:ext cx="0" cy="338556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6" name="Line 35"/>
              <p:cNvSpPr>
                <a:spLocks noChangeShapeType="1"/>
              </p:cNvSpPr>
              <p:nvPr/>
            </p:nvSpPr>
            <p:spPr bwMode="auto">
              <a:xfrm>
                <a:off x="4630563" y="2241109"/>
                <a:ext cx="0" cy="338556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7" name="Line 36"/>
              <p:cNvSpPr>
                <a:spLocks noChangeShapeType="1"/>
              </p:cNvSpPr>
              <p:nvPr/>
            </p:nvSpPr>
            <p:spPr bwMode="auto">
              <a:xfrm>
                <a:off x="3099756" y="1969310"/>
                <a:ext cx="0" cy="276567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474513" y="3301276"/>
              <a:ext cx="1045391" cy="538620"/>
              <a:chOff x="1030205" y="3037432"/>
              <a:chExt cx="1045799" cy="538830"/>
            </a:xfrm>
          </p:grpSpPr>
          <p:sp>
            <p:nvSpPr>
              <p:cNvPr id="9" name="Line 37"/>
              <p:cNvSpPr>
                <a:spLocks noChangeShapeType="1"/>
              </p:cNvSpPr>
              <p:nvPr/>
            </p:nvSpPr>
            <p:spPr bwMode="auto">
              <a:xfrm>
                <a:off x="1030205" y="3290157"/>
                <a:ext cx="1044421" cy="0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0" name="Line 38"/>
              <p:cNvSpPr>
                <a:spLocks noChangeShapeType="1"/>
              </p:cNvSpPr>
              <p:nvPr/>
            </p:nvSpPr>
            <p:spPr bwMode="auto">
              <a:xfrm>
                <a:off x="1030205" y="3288568"/>
                <a:ext cx="0" cy="28769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1" name="Line 39"/>
              <p:cNvSpPr>
                <a:spLocks noChangeShapeType="1"/>
              </p:cNvSpPr>
              <p:nvPr/>
            </p:nvSpPr>
            <p:spPr bwMode="auto">
              <a:xfrm>
                <a:off x="2076004" y="3288568"/>
                <a:ext cx="0" cy="28769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2" name="Line 40"/>
              <p:cNvSpPr>
                <a:spLocks noChangeShapeType="1"/>
              </p:cNvSpPr>
              <p:nvPr/>
            </p:nvSpPr>
            <p:spPr bwMode="auto">
              <a:xfrm>
                <a:off x="1555171" y="3037432"/>
                <a:ext cx="0" cy="25590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3570806" y="3301276"/>
              <a:ext cx="1362175" cy="538620"/>
              <a:chOff x="3949898" y="3037432"/>
              <a:chExt cx="1362707" cy="538830"/>
            </a:xfrm>
          </p:grpSpPr>
          <p:sp>
            <p:nvSpPr>
              <p:cNvPr id="14" name="Line 43"/>
              <p:cNvSpPr>
                <a:spLocks noChangeShapeType="1"/>
              </p:cNvSpPr>
              <p:nvPr/>
            </p:nvSpPr>
            <p:spPr bwMode="auto">
              <a:xfrm>
                <a:off x="3949898" y="3290157"/>
                <a:ext cx="1361329" cy="0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5" name="Line 44"/>
              <p:cNvSpPr>
                <a:spLocks noChangeShapeType="1"/>
              </p:cNvSpPr>
              <p:nvPr/>
            </p:nvSpPr>
            <p:spPr bwMode="auto">
              <a:xfrm>
                <a:off x="3951276" y="3288568"/>
                <a:ext cx="0" cy="28769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Line 45"/>
              <p:cNvSpPr>
                <a:spLocks noChangeShapeType="1"/>
              </p:cNvSpPr>
              <p:nvPr/>
            </p:nvSpPr>
            <p:spPr bwMode="auto">
              <a:xfrm>
                <a:off x="5312605" y="3288568"/>
                <a:ext cx="0" cy="28769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Line 46"/>
              <p:cNvSpPr>
                <a:spLocks noChangeShapeType="1"/>
              </p:cNvSpPr>
              <p:nvPr/>
            </p:nvSpPr>
            <p:spPr bwMode="auto">
              <a:xfrm>
                <a:off x="4633318" y="3037432"/>
                <a:ext cx="0" cy="25590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Line 49"/>
              <p:cNvSpPr>
                <a:spLocks noChangeShapeType="1"/>
              </p:cNvSpPr>
              <p:nvPr/>
            </p:nvSpPr>
            <p:spPr bwMode="auto">
              <a:xfrm>
                <a:off x="4633318" y="3288568"/>
                <a:ext cx="0" cy="287694"/>
              </a:xfrm>
              <a:prstGeom prst="line">
                <a:avLst/>
              </a:prstGeom>
              <a:noFill/>
              <a:ln w="7938" cap="flat">
                <a:solidFill>
                  <a:schemeClr val="accent3"/>
                </a:solidFill>
                <a:prstDash val="solid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accent1"/>
                  </a:solidFill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2226521" y="1774394"/>
              <a:ext cx="1785014" cy="452821"/>
              <a:chOff x="2227390" y="1773748"/>
              <a:chExt cx="1785711" cy="452998"/>
            </a:xfrm>
          </p:grpSpPr>
          <p:sp>
            <p:nvSpPr>
              <p:cNvPr id="22" name="Rectangle 29"/>
              <p:cNvSpPr>
                <a:spLocks noChangeArrowheads="1"/>
              </p:cNvSpPr>
              <p:nvPr/>
            </p:nvSpPr>
            <p:spPr bwMode="auto">
              <a:xfrm>
                <a:off x="2227390" y="1773748"/>
                <a:ext cx="1785711" cy="452998"/>
              </a:xfrm>
              <a:prstGeom prst="rect">
                <a:avLst/>
              </a:prstGeom>
              <a:solidFill>
                <a:srgbClr val="C00000"/>
              </a:solidFill>
              <a:ln w="7938" cap="flat">
                <a:noFill/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2660055" y="1800192"/>
                <a:ext cx="954107" cy="400110"/>
              </a:xfrm>
              <a:prstGeom prst="rect">
                <a:avLst/>
              </a:prstGeom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just"/>
                <a:r>
                  <a:rPr lang="zh-CN" altLang="en-US" sz="1999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总经理</a:t>
                </a: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214198" y="2840510"/>
              <a:ext cx="1567397" cy="452821"/>
              <a:chOff x="1292796" y="2840280"/>
              <a:chExt cx="1568009" cy="452998"/>
            </a:xfrm>
            <a:solidFill>
              <a:srgbClr val="AD3E47"/>
            </a:solidFill>
          </p:grpSpPr>
          <p:sp>
            <p:nvSpPr>
              <p:cNvPr id="25" name="Rectangle 30"/>
              <p:cNvSpPr>
                <a:spLocks noChangeArrowheads="1"/>
              </p:cNvSpPr>
              <p:nvPr/>
            </p:nvSpPr>
            <p:spPr bwMode="auto">
              <a:xfrm>
                <a:off x="1292796" y="2840280"/>
                <a:ext cx="1568009" cy="452998"/>
              </a:xfrm>
              <a:prstGeom prst="rect">
                <a:avLst/>
              </a:prstGeom>
              <a:grpFill/>
              <a:ln w="7938" cap="flat">
                <a:noFill/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1485298" y="2885163"/>
                <a:ext cx="1210589" cy="4001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副总经理</a:t>
                </a: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3460620" y="2840510"/>
              <a:ext cx="1567397" cy="452821"/>
              <a:chOff x="3540095" y="2840280"/>
              <a:chExt cx="1568009" cy="452998"/>
            </a:xfrm>
            <a:solidFill>
              <a:srgbClr val="AD3E47"/>
            </a:solidFill>
          </p:grpSpPr>
          <p:sp>
            <p:nvSpPr>
              <p:cNvPr id="28" name="Rectangle 32"/>
              <p:cNvSpPr>
                <a:spLocks noChangeArrowheads="1"/>
              </p:cNvSpPr>
              <p:nvPr/>
            </p:nvSpPr>
            <p:spPr bwMode="auto">
              <a:xfrm>
                <a:off x="3540095" y="2840280"/>
                <a:ext cx="1568009" cy="452998"/>
              </a:xfrm>
              <a:prstGeom prst="rect">
                <a:avLst/>
              </a:prstGeom>
              <a:grpFill/>
              <a:ln w="7938" cap="flat">
                <a:noFill/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3730769" y="2885163"/>
                <a:ext cx="1210589" cy="40011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副总经理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2272342" y="3843072"/>
              <a:ext cx="506498" cy="2057556"/>
              <a:chOff x="2351353" y="3843234"/>
              <a:chExt cx="506696" cy="2058360"/>
            </a:xfrm>
          </p:grpSpPr>
          <p:sp>
            <p:nvSpPr>
              <p:cNvPr id="31" name="Rectangle 41"/>
              <p:cNvSpPr>
                <a:spLocks noChangeArrowheads="1"/>
              </p:cNvSpPr>
              <p:nvPr/>
            </p:nvSpPr>
            <p:spPr bwMode="auto">
              <a:xfrm>
                <a:off x="2355129" y="3843234"/>
                <a:ext cx="502920" cy="2058360"/>
              </a:xfrm>
              <a:prstGeom prst="rect">
                <a:avLst/>
              </a:prstGeom>
              <a:solidFill>
                <a:srgbClr val="FEFEFE"/>
              </a:solidFill>
              <a:ln w="7938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2" name="矩形 31"/>
              <p:cNvSpPr/>
              <p:nvPr/>
            </p:nvSpPr>
            <p:spPr>
              <a:xfrm>
                <a:off x="2351353" y="3962713"/>
                <a:ext cx="492506" cy="862111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市场部</a:t>
                </a:r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3322887" y="3843072"/>
              <a:ext cx="501346" cy="2057556"/>
              <a:chOff x="3402309" y="3843234"/>
              <a:chExt cx="501542" cy="2058360"/>
            </a:xfrm>
          </p:grpSpPr>
          <p:sp>
            <p:nvSpPr>
              <p:cNvPr id="34" name="Rectangle 42"/>
              <p:cNvSpPr>
                <a:spLocks noChangeArrowheads="1"/>
              </p:cNvSpPr>
              <p:nvPr/>
            </p:nvSpPr>
            <p:spPr bwMode="auto">
              <a:xfrm>
                <a:off x="3402309" y="3843234"/>
                <a:ext cx="501542" cy="2058360"/>
              </a:xfrm>
              <a:prstGeom prst="rect">
                <a:avLst/>
              </a:prstGeom>
              <a:solidFill>
                <a:srgbClr val="FEFEFE"/>
              </a:solidFill>
              <a:ln w="7938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3404046" y="3967391"/>
                <a:ext cx="492506" cy="862111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研发部</a:t>
                </a:r>
              </a:p>
            </p:txBody>
          </p:sp>
        </p:grpSp>
        <p:grpSp>
          <p:nvGrpSpPr>
            <p:cNvPr id="36" name="组合 35"/>
            <p:cNvGrpSpPr/>
            <p:nvPr/>
          </p:nvGrpSpPr>
          <p:grpSpPr>
            <a:xfrm>
              <a:off x="3998134" y="3843072"/>
              <a:ext cx="512009" cy="2057556"/>
              <a:chOff x="4077818" y="3843234"/>
              <a:chExt cx="512209" cy="2058360"/>
            </a:xfrm>
          </p:grpSpPr>
          <p:sp>
            <p:nvSpPr>
              <p:cNvPr id="37" name="Rectangle 48"/>
              <p:cNvSpPr>
                <a:spLocks noChangeArrowheads="1"/>
              </p:cNvSpPr>
              <p:nvPr/>
            </p:nvSpPr>
            <p:spPr bwMode="auto">
              <a:xfrm>
                <a:off x="4088485" y="3843234"/>
                <a:ext cx="501542" cy="2058360"/>
              </a:xfrm>
              <a:prstGeom prst="rect">
                <a:avLst/>
              </a:prstGeom>
              <a:solidFill>
                <a:srgbClr val="FEFEFE"/>
              </a:solidFill>
              <a:ln w="7938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4077818" y="3963152"/>
                <a:ext cx="492506" cy="862111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财务部</a:t>
                </a:r>
              </a:p>
            </p:txBody>
          </p:sp>
        </p:grpSp>
        <p:grpSp>
          <p:nvGrpSpPr>
            <p:cNvPr id="39" name="组合 38"/>
            <p:cNvGrpSpPr/>
            <p:nvPr/>
          </p:nvGrpSpPr>
          <p:grpSpPr>
            <a:xfrm>
              <a:off x="4694703" y="3843072"/>
              <a:ext cx="501346" cy="2057556"/>
              <a:chOff x="4774661" y="3843234"/>
              <a:chExt cx="501542" cy="2058360"/>
            </a:xfrm>
          </p:grpSpPr>
          <p:sp>
            <p:nvSpPr>
              <p:cNvPr id="40" name="Rectangle 47"/>
              <p:cNvSpPr>
                <a:spLocks noChangeArrowheads="1"/>
              </p:cNvSpPr>
              <p:nvPr/>
            </p:nvSpPr>
            <p:spPr bwMode="auto">
              <a:xfrm>
                <a:off x="4774661" y="3843234"/>
                <a:ext cx="501542" cy="2058360"/>
              </a:xfrm>
              <a:prstGeom prst="rect">
                <a:avLst/>
              </a:prstGeom>
              <a:solidFill>
                <a:srgbClr val="FEFEFE"/>
              </a:solidFill>
              <a:ln w="7938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775650" y="3963152"/>
                <a:ext cx="492506" cy="862111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人事部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230726" y="3843072"/>
              <a:ext cx="509424" cy="2057556"/>
              <a:chOff x="1309330" y="3843234"/>
              <a:chExt cx="509623" cy="2058360"/>
            </a:xfrm>
          </p:grpSpPr>
          <p:sp>
            <p:nvSpPr>
              <p:cNvPr id="57" name="Rectangle 31"/>
              <p:cNvSpPr>
                <a:spLocks noChangeArrowheads="1"/>
              </p:cNvSpPr>
              <p:nvPr/>
            </p:nvSpPr>
            <p:spPr bwMode="auto">
              <a:xfrm>
                <a:off x="1309330" y="3843234"/>
                <a:ext cx="501542" cy="2058360"/>
              </a:xfrm>
              <a:prstGeom prst="rect">
                <a:avLst/>
              </a:prstGeom>
              <a:solidFill>
                <a:srgbClr val="FEFEFE"/>
              </a:solidFill>
              <a:ln w="7938" cap="flat">
                <a:solidFill>
                  <a:schemeClr val="accent3"/>
                </a:solidFill>
                <a:prstDash val="solid"/>
                <a:miter lim="800000"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zh-CN" altLang="en-US" sz="1799">
                  <a:solidFill>
                    <a:schemeClr val="bg2">
                      <a:lumMod val="25000"/>
                    </a:schemeClr>
                  </a:solidFill>
                </a:endParaRPr>
              </a:p>
            </p:txBody>
          </p:sp>
          <p:sp>
            <p:nvSpPr>
              <p:cNvPr id="58" name="矩形 57"/>
              <p:cNvSpPr/>
              <p:nvPr/>
            </p:nvSpPr>
            <p:spPr>
              <a:xfrm>
                <a:off x="1326447" y="3962713"/>
                <a:ext cx="492506" cy="862111"/>
              </a:xfrm>
              <a:prstGeom prst="rect">
                <a:avLst/>
              </a:prstGeom>
            </p:spPr>
            <p:txBody>
              <a:bodyPr vert="eaVert" wrap="none">
                <a:spAutoFit/>
              </a:bodyPr>
              <a:lstStyle/>
              <a:p>
                <a:pPr algn="ctr"/>
                <a:r>
                  <a:rPr lang="zh-CN" altLang="en-US" sz="1999" dirty="0">
                    <a:solidFill>
                      <a:schemeClr val="bg2">
                        <a:lumMod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采购部</a:t>
                </a:r>
              </a:p>
            </p:txBody>
          </p:sp>
        </p:grp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57378DEB-4D08-4585-8FC9-292F5DEEAB7F}"/>
              </a:ext>
            </a:extLst>
          </p:cNvPr>
          <p:cNvSpPr txBox="1"/>
          <p:nvPr/>
        </p:nvSpPr>
        <p:spPr>
          <a:xfrm>
            <a:off x="2880991" y="440903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2" name="文本框 48">
            <a:extLst>
              <a:ext uri="{FF2B5EF4-FFF2-40B4-BE49-F238E27FC236}">
                <a16:creationId xmlns:a16="http://schemas.microsoft.com/office/drawing/2014/main" id="{AD5DF470-FC9D-4B7D-B53D-91DF24FD67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latin typeface="微软雅黑" panose="020B0503020204020204" pitchFamily="34" charset="-122"/>
              </a:rPr>
              <a:t>组织架构</a:t>
            </a:r>
          </a:p>
        </p:txBody>
      </p:sp>
    </p:spTree>
    <p:extLst>
      <p:ext uri="{BB962C8B-B14F-4D97-AF65-F5344CB8AC3E}">
        <p14:creationId xmlns:p14="http://schemas.microsoft.com/office/powerpoint/2010/main" val="4180203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6122">
        <p14:prism/>
      </p:transition>
    </mc:Choice>
    <mc:Fallback>
      <p:transition spd="slow" advClick="0" advTm="612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95401" y="548679"/>
            <a:ext cx="10801201" cy="5760640"/>
          </a:xfrm>
          <a:prstGeom prst="rect">
            <a:avLst/>
          </a:prstGeom>
          <a:solidFill>
            <a:srgbClr val="36333A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2" name="等腰三角形 1"/>
          <p:cNvSpPr/>
          <p:nvPr/>
        </p:nvSpPr>
        <p:spPr>
          <a:xfrm rot="16200000">
            <a:off x="11099317" y="3283742"/>
            <a:ext cx="504055" cy="290514"/>
          </a:xfrm>
          <a:prstGeom prst="triangl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矩形 12"/>
          <p:cNvSpPr/>
          <p:nvPr/>
        </p:nvSpPr>
        <p:spPr>
          <a:xfrm rot="2704944">
            <a:off x="2138419" y="2031353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22381" y="2276872"/>
            <a:ext cx="162736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757807" y="3656804"/>
            <a:ext cx="155651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PART</a:t>
            </a: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9951" y="2774339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Segoe UI Symbol" panose="020B0502040204020203" pitchFamily="34" charset="0"/>
                <a:cs typeface="Segoe UI" panose="020B0502040204020203" pitchFamily="34" charset="0"/>
              </a:rPr>
              <a:t>市场分析</a:t>
            </a:r>
          </a:p>
        </p:txBody>
      </p:sp>
      <p:sp>
        <p:nvSpPr>
          <p:cNvPr id="15" name="矩形 14"/>
          <p:cNvSpPr/>
          <p:nvPr/>
        </p:nvSpPr>
        <p:spPr>
          <a:xfrm>
            <a:off x="5859951" y="3738518"/>
            <a:ext cx="461819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Under the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等线" panose="02010600030101010101" pitchFamily="2" charset="-122"/>
                <a:cs typeface="Segoe UI" panose="020B0502040204020203" pitchFamily="34" charset="0"/>
              </a:rPr>
              <a:t> blue below the template input title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1D3C350-D72D-467A-A72F-028DF4633F56}"/>
              </a:ext>
            </a:extLst>
          </p:cNvPr>
          <p:cNvGrpSpPr/>
          <p:nvPr/>
        </p:nvGrpSpPr>
        <p:grpSpPr>
          <a:xfrm>
            <a:off x="11093727" y="285352"/>
            <a:ext cx="948117" cy="370212"/>
            <a:chOff x="11093727" y="285352"/>
            <a:chExt cx="948117" cy="370212"/>
          </a:xfrm>
        </p:grpSpPr>
        <p:sp>
          <p:nvSpPr>
            <p:cNvPr id="11" name="矩形: 圆角 10">
              <a:extLst>
                <a:ext uri="{FF2B5EF4-FFF2-40B4-BE49-F238E27FC236}">
                  <a16:creationId xmlns:a16="http://schemas.microsoft.com/office/drawing/2014/main" id="{B6F598D7-452C-49B7-BBE5-B444632B3313}"/>
                </a:ext>
              </a:extLst>
            </p:cNvPr>
            <p:cNvSpPr/>
            <p:nvPr/>
          </p:nvSpPr>
          <p:spPr>
            <a:xfrm>
              <a:off x="11173216" y="315251"/>
              <a:ext cx="789139" cy="340313"/>
            </a:xfrm>
            <a:prstGeom prst="round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0B35445C-19E3-45DD-8485-E168C604300E}"/>
                </a:ext>
              </a:extLst>
            </p:cNvPr>
            <p:cNvSpPr/>
            <p:nvPr/>
          </p:nvSpPr>
          <p:spPr>
            <a:xfrm>
              <a:off x="11093727" y="285352"/>
              <a:ext cx="94811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LOGO</a:t>
              </a:r>
              <a:endParaRPr lang="zh-CN" altLang="en-US" i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97B102DB-F220-4CE9-AEEF-E200D6117B3F}"/>
              </a:ext>
            </a:extLst>
          </p:cNvPr>
          <p:cNvSpPr/>
          <p:nvPr/>
        </p:nvSpPr>
        <p:spPr>
          <a:xfrm>
            <a:off x="2046200" y="2031352"/>
            <a:ext cx="2795294" cy="2795294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927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7000">
        <p14:prism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" grpId="0" animBg="1"/>
      <p:bldP spid="13" grpId="0" animBg="1"/>
      <p:bldP spid="3" grpId="0"/>
      <p:bldP spid="9" grpId="0"/>
      <p:bldP spid="14" grpId="0"/>
      <p:bldP spid="15" grpId="0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61703" y="1802673"/>
            <a:ext cx="11090368" cy="4180116"/>
            <a:chOff x="509451" y="1802673"/>
            <a:chExt cx="11090368" cy="418011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451" y="1802674"/>
              <a:ext cx="5467311" cy="4180115"/>
            </a:xfrm>
            <a:prstGeom prst="rect">
              <a:avLst/>
            </a:prstGeom>
          </p:spPr>
        </p:pic>
        <p:sp>
          <p:nvSpPr>
            <p:cNvPr id="17" name="矩形 16"/>
            <p:cNvSpPr/>
            <p:nvPr/>
          </p:nvSpPr>
          <p:spPr>
            <a:xfrm>
              <a:off x="5976762" y="1802673"/>
              <a:ext cx="5623057" cy="4180116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A04FAF13-483A-4182-B82C-40A3C370B160}"/>
              </a:ext>
            </a:extLst>
          </p:cNvPr>
          <p:cNvGrpSpPr/>
          <p:nvPr/>
        </p:nvGrpSpPr>
        <p:grpSpPr>
          <a:xfrm>
            <a:off x="6346370" y="4894218"/>
            <a:ext cx="770709" cy="770709"/>
            <a:chOff x="6346370" y="4894218"/>
            <a:chExt cx="770709" cy="770709"/>
          </a:xfrm>
        </p:grpSpPr>
        <p:sp>
          <p:nvSpPr>
            <p:cNvPr id="21" name="椭圆 20"/>
            <p:cNvSpPr/>
            <p:nvPr/>
          </p:nvSpPr>
          <p:spPr>
            <a:xfrm>
              <a:off x="6346370" y="4894218"/>
              <a:ext cx="770709" cy="77070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124" y="5050972"/>
              <a:ext cx="457200" cy="457200"/>
            </a:xfrm>
            <a:prstGeom prst="rect">
              <a:avLst/>
            </a:prstGeom>
          </p:spPr>
        </p:pic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CCA9B1-3762-46AB-B7F7-54C493251BEC}"/>
              </a:ext>
            </a:extLst>
          </p:cNvPr>
          <p:cNvGrpSpPr/>
          <p:nvPr/>
        </p:nvGrpSpPr>
        <p:grpSpPr>
          <a:xfrm>
            <a:off x="6346370" y="2123801"/>
            <a:ext cx="770709" cy="770709"/>
            <a:chOff x="6346370" y="2123801"/>
            <a:chExt cx="770709" cy="770709"/>
          </a:xfrm>
        </p:grpSpPr>
        <p:sp>
          <p:nvSpPr>
            <p:cNvPr id="18" name="椭圆 17"/>
            <p:cNvSpPr/>
            <p:nvPr/>
          </p:nvSpPr>
          <p:spPr>
            <a:xfrm>
              <a:off x="6346370" y="2123801"/>
              <a:ext cx="770709" cy="77070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124" y="2280555"/>
              <a:ext cx="457200" cy="45720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7F49261-2B29-48EC-A371-B4BDB9512AE8}"/>
              </a:ext>
            </a:extLst>
          </p:cNvPr>
          <p:cNvGrpSpPr/>
          <p:nvPr/>
        </p:nvGrpSpPr>
        <p:grpSpPr>
          <a:xfrm>
            <a:off x="6346371" y="3507376"/>
            <a:ext cx="770709" cy="770709"/>
            <a:chOff x="6346371" y="3507376"/>
            <a:chExt cx="770709" cy="770709"/>
          </a:xfrm>
        </p:grpSpPr>
        <p:sp>
          <p:nvSpPr>
            <p:cNvPr id="20" name="椭圆 19"/>
            <p:cNvSpPr/>
            <p:nvPr/>
          </p:nvSpPr>
          <p:spPr>
            <a:xfrm>
              <a:off x="6346371" y="3507376"/>
              <a:ext cx="770709" cy="77070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5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3124" y="3669673"/>
              <a:ext cx="457200" cy="457200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4480DA-AEFA-44A1-A554-7A3BAEB29427}"/>
              </a:ext>
            </a:extLst>
          </p:cNvPr>
          <p:cNvGrpSpPr/>
          <p:nvPr/>
        </p:nvGrpSpPr>
        <p:grpSpPr>
          <a:xfrm>
            <a:off x="7273833" y="2084722"/>
            <a:ext cx="3395108" cy="993885"/>
            <a:chOff x="7273833" y="2084722"/>
            <a:chExt cx="3395108" cy="993885"/>
          </a:xfrm>
        </p:grpSpPr>
        <p:sp>
          <p:nvSpPr>
            <p:cNvPr id="25" name="文本框 24"/>
            <p:cNvSpPr txBox="1"/>
            <p:nvPr/>
          </p:nvSpPr>
          <p:spPr>
            <a:xfrm>
              <a:off x="7273833" y="2084722"/>
              <a:ext cx="25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输入你的文本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73833" y="2469209"/>
              <a:ext cx="3395108" cy="609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 dirty="0">
                  <a:solidFill>
                    <a:schemeClr val="bg1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123B4C1-9779-485C-A1E0-966C70F0B538}"/>
              </a:ext>
            </a:extLst>
          </p:cNvPr>
          <p:cNvGrpSpPr/>
          <p:nvPr/>
        </p:nvGrpSpPr>
        <p:grpSpPr>
          <a:xfrm>
            <a:off x="7262075" y="3405045"/>
            <a:ext cx="3406866" cy="988733"/>
            <a:chOff x="7262075" y="3405045"/>
            <a:chExt cx="3406866" cy="988733"/>
          </a:xfrm>
        </p:grpSpPr>
        <p:sp>
          <p:nvSpPr>
            <p:cNvPr id="27" name="文本框 26"/>
            <p:cNvSpPr txBox="1"/>
            <p:nvPr/>
          </p:nvSpPr>
          <p:spPr>
            <a:xfrm>
              <a:off x="7262075" y="3405045"/>
              <a:ext cx="25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输入你的文本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273833" y="3805155"/>
              <a:ext cx="3395108" cy="588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5EF1675-DAC5-413A-8806-4E8D90F49A04}"/>
              </a:ext>
            </a:extLst>
          </p:cNvPr>
          <p:cNvGrpSpPr/>
          <p:nvPr/>
        </p:nvGrpSpPr>
        <p:grpSpPr>
          <a:xfrm>
            <a:off x="7262075" y="4758168"/>
            <a:ext cx="3406866" cy="988733"/>
            <a:chOff x="7262075" y="4758168"/>
            <a:chExt cx="3406866" cy="988733"/>
          </a:xfrm>
        </p:grpSpPr>
        <p:sp>
          <p:nvSpPr>
            <p:cNvPr id="29" name="文本框 28"/>
            <p:cNvSpPr txBox="1"/>
            <p:nvPr/>
          </p:nvSpPr>
          <p:spPr>
            <a:xfrm>
              <a:off x="7262075" y="4758168"/>
              <a:ext cx="25696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0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输入你的文本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273833" y="5158278"/>
              <a:ext cx="3395108" cy="588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>
                  <a:solidFill>
                    <a:prstClr val="white"/>
                  </a:solidFill>
                  <a:latin typeface="微软雅黑"/>
                  <a:ea typeface="微软雅黑"/>
                  <a:sym typeface="Gill Sans" charset="0"/>
                </a:rPr>
                <a:t>此处添加详细文本描述，建议与标题相关并符合整体语言风格</a:t>
              </a:r>
              <a:endParaRPr lang="zh-CN" altLang="en-US" sz="1400" dirty="0">
                <a:solidFill>
                  <a:prstClr val="white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88A0E891-CB39-47D7-A2B1-A8BB0BBF4917}"/>
              </a:ext>
            </a:extLst>
          </p:cNvPr>
          <p:cNvSpPr txBox="1"/>
          <p:nvPr/>
        </p:nvSpPr>
        <p:spPr>
          <a:xfrm>
            <a:off x="2880991" y="440903"/>
            <a:ext cx="1947333" cy="35086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Click here to add title</a:t>
            </a:r>
            <a:endParaRPr lang="zh-CN" altLang="en-US" sz="1400" baseline="-3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2" name="文本框 48">
            <a:extLst>
              <a:ext uri="{FF2B5EF4-FFF2-40B4-BE49-F238E27FC236}">
                <a16:creationId xmlns:a16="http://schemas.microsoft.com/office/drawing/2014/main" id="{401292E5-F604-4095-9604-C06A8DE225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2718" y="330103"/>
            <a:ext cx="18882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微软雅黑" panose="020B0503020204020204" pitchFamily="34" charset="-122"/>
              </a:defRPr>
            </a:lvl9pPr>
          </a:lstStyle>
          <a:p>
            <a:pPr algn="r"/>
            <a:r>
              <a:rPr lang="zh-CN" altLang="en-US" sz="2400" dirty="0">
                <a:latin typeface="微软雅黑" panose="020B0503020204020204" pitchFamily="34" charset="-122"/>
              </a:rPr>
              <a:t>行业背景</a:t>
            </a:r>
          </a:p>
        </p:txBody>
      </p:sp>
    </p:spTree>
    <p:extLst>
      <p:ext uri="{BB962C8B-B14F-4D97-AF65-F5344CB8AC3E}">
        <p14:creationId xmlns:p14="http://schemas.microsoft.com/office/powerpoint/2010/main" val="16003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4811"/>
  <p:tag name="MH_LIBRARY" val="GRAPHIC"/>
  <p:tag name="MH_TYPE" val="Other"/>
  <p:tag name="MH_ORDER" val="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Mayas Theme Color">
    <a:dk1>
      <a:srgbClr val="5C5C5C"/>
    </a:dk1>
    <a:lt1>
      <a:sysClr val="window" lastClr="FFFFFF"/>
    </a:lt1>
    <a:dk2>
      <a:srgbClr val="3F3F3F"/>
    </a:dk2>
    <a:lt2>
      <a:srgbClr val="FCFCFC"/>
    </a:lt2>
    <a:accent1>
      <a:srgbClr val="1B6AA3"/>
    </a:accent1>
    <a:accent2>
      <a:srgbClr val="84CBC5"/>
    </a:accent2>
    <a:accent3>
      <a:srgbClr val="F8D35E"/>
    </a:accent3>
    <a:accent4>
      <a:srgbClr val="F47264"/>
    </a:accent4>
    <a:accent5>
      <a:srgbClr val="7CC8EC"/>
    </a:accent5>
    <a:accent6>
      <a:srgbClr val="868AD1"/>
    </a:accent6>
    <a:hlink>
      <a:srgbClr val="0000FF"/>
    </a:hlink>
    <a:folHlink>
      <a:srgbClr val="800080"/>
    </a:folHlink>
  </a:clrScheme>
  <a:fontScheme name="Mayas Fonts">
    <a:majorFont>
      <a:latin typeface="Source Sans Pro Light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327</TotalTime>
  <Words>2049</Words>
  <Application>Microsoft Office PowerPoint</Application>
  <PresentationFormat>宽屏</PresentationFormat>
  <Paragraphs>224</Paragraphs>
  <Slides>25</Slides>
  <Notes>10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Arial Unicode MS</vt:lpstr>
      <vt:lpstr>Gill Sans</vt:lpstr>
      <vt:lpstr>Lato Light</vt:lpstr>
      <vt:lpstr>等线</vt:lpstr>
      <vt:lpstr>等线 Light</vt:lpstr>
      <vt:lpstr>冬青黑体简体中文 W6</vt:lpstr>
      <vt:lpstr>方正兰亭超细黑简体</vt:lpstr>
      <vt:lpstr>华文细黑</vt:lpstr>
      <vt:lpstr>宋体</vt:lpstr>
      <vt:lpstr>微软雅黑</vt:lpstr>
      <vt:lpstr>微软雅黑 Light</vt:lpstr>
      <vt:lpstr>Agency FB</vt:lpstr>
      <vt:lpstr>Arial</vt:lpstr>
      <vt:lpstr>Open Sans</vt:lpstr>
      <vt:lpstr>Open Sans Light</vt:lpstr>
      <vt:lpstr>Segoe UI</vt:lpstr>
      <vt:lpstr>Segoe UI Light</vt:lpstr>
      <vt:lpstr>Segoe UI Symbol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刘炳麟</dc:creator>
  <cp:lastModifiedBy>Whishile.King&amp;Ethan</cp:lastModifiedBy>
  <cp:revision>65</cp:revision>
  <dcterms:created xsi:type="dcterms:W3CDTF">2017-05-26T14:27:39Z</dcterms:created>
  <dcterms:modified xsi:type="dcterms:W3CDTF">2017-09-16T10:11:27Z</dcterms:modified>
</cp:coreProperties>
</file>